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7"/>
  </p:notesMasterIdLst>
  <p:handoutMasterIdLst>
    <p:handoutMasterId r:id="rId48"/>
  </p:handoutMasterIdLst>
  <p:sldIdLst>
    <p:sldId id="378" r:id="rId5"/>
    <p:sldId id="612" r:id="rId6"/>
    <p:sldId id="613" r:id="rId7"/>
    <p:sldId id="614" r:id="rId8"/>
    <p:sldId id="394" r:id="rId9"/>
    <p:sldId id="617" r:id="rId10"/>
    <p:sldId id="439" r:id="rId11"/>
    <p:sldId id="447" r:id="rId12"/>
    <p:sldId id="407" r:id="rId13"/>
    <p:sldId id="448" r:id="rId14"/>
    <p:sldId id="408" r:id="rId15"/>
    <p:sldId id="403" r:id="rId16"/>
    <p:sldId id="449" r:id="rId17"/>
    <p:sldId id="440" r:id="rId18"/>
    <p:sldId id="442" r:id="rId19"/>
    <p:sldId id="628" r:id="rId20"/>
    <p:sldId id="635" r:id="rId21"/>
    <p:sldId id="409" r:id="rId22"/>
    <p:sldId id="410" r:id="rId23"/>
    <p:sldId id="412" r:id="rId24"/>
    <p:sldId id="638" r:id="rId25"/>
    <p:sldId id="632" r:id="rId26"/>
    <p:sldId id="414" r:id="rId27"/>
    <p:sldId id="415" r:id="rId28"/>
    <p:sldId id="416" r:id="rId29"/>
    <p:sldId id="436" r:id="rId30"/>
    <p:sldId id="629" r:id="rId31"/>
    <p:sldId id="417" r:id="rId32"/>
    <p:sldId id="623" r:id="rId33"/>
    <p:sldId id="446" r:id="rId34"/>
    <p:sldId id="445" r:id="rId35"/>
    <p:sldId id="418" r:id="rId36"/>
    <p:sldId id="630" r:id="rId37"/>
    <p:sldId id="636" r:id="rId38"/>
    <p:sldId id="637" r:id="rId39"/>
    <p:sldId id="627" r:id="rId40"/>
    <p:sldId id="633" r:id="rId41"/>
    <p:sldId id="634" r:id="rId42"/>
    <p:sldId id="631" r:id="rId43"/>
    <p:sldId id="619" r:id="rId44"/>
    <p:sldId id="621" r:id="rId45"/>
    <p:sldId id="620" r:id="rId46"/>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612"/>
            <p14:sldId id="613"/>
            <p14:sldId id="614"/>
            <p14:sldId id="394"/>
            <p14:sldId id="617"/>
            <p14:sldId id="439"/>
            <p14:sldId id="447"/>
            <p14:sldId id="407"/>
            <p14:sldId id="448"/>
            <p14:sldId id="408"/>
            <p14:sldId id="403"/>
            <p14:sldId id="449"/>
            <p14:sldId id="440"/>
            <p14:sldId id="442"/>
            <p14:sldId id="628"/>
            <p14:sldId id="635"/>
            <p14:sldId id="409"/>
            <p14:sldId id="410"/>
            <p14:sldId id="412"/>
            <p14:sldId id="638"/>
            <p14:sldId id="632"/>
            <p14:sldId id="414"/>
            <p14:sldId id="415"/>
            <p14:sldId id="416"/>
            <p14:sldId id="436"/>
            <p14:sldId id="629"/>
            <p14:sldId id="417"/>
            <p14:sldId id="623"/>
            <p14:sldId id="446"/>
            <p14:sldId id="445"/>
            <p14:sldId id="418"/>
            <p14:sldId id="630"/>
            <p14:sldId id="636"/>
            <p14:sldId id="637"/>
            <p14:sldId id="627"/>
            <p14:sldId id="633"/>
            <p14:sldId id="634"/>
            <p14:sldId id="631"/>
            <p14:sldId id="619"/>
            <p14:sldId id="621"/>
            <p14:sldId id="6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0000"/>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9E5BA-015D-4BDE-A4A5-CAC6784E8017}" v="59" dt="2024-09-26T07:20:45.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5" autoAdjust="0"/>
    <p:restoredTop sz="84073" autoAdjust="0"/>
  </p:normalViewPr>
  <p:slideViewPr>
    <p:cSldViewPr snapToGrid="0" snapToObjects="1">
      <p:cViewPr varScale="1">
        <p:scale>
          <a:sx n="106" d="100"/>
          <a:sy n="106" d="100"/>
        </p:scale>
        <p:origin x="240" y="11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80DE75E6-B9C5-4924-BF8C-CFC4D0378A0D}"/>
    <pc:docChg chg="undo custSel addSld delSld modSld sldOrd modMainMaster modSection">
      <pc:chgData name="Martin Siemienski Andersen" userId="3e5b9027-db81-4bdb-8ff3-173865797b46" providerId="ADAL" clId="{80DE75E6-B9C5-4924-BF8C-CFC4D0378A0D}" dt="2023-09-27T07:12:20.884" v="4030" actId="729"/>
      <pc:docMkLst>
        <pc:docMk/>
      </pc:docMkLst>
      <pc:sldChg chg="addSp modSp mod modShow">
        <pc:chgData name="Martin Siemienski Andersen" userId="3e5b9027-db81-4bdb-8ff3-173865797b46" providerId="ADAL" clId="{80DE75E6-B9C5-4924-BF8C-CFC4D0378A0D}" dt="2023-09-22T07:46:04.970" v="529" actId="6549"/>
        <pc:sldMkLst>
          <pc:docMk/>
          <pc:sldMk cId="1521559328" sldId="402"/>
        </pc:sldMkLst>
        <pc:spChg chg="add mod">
          <ac:chgData name="Martin Siemienski Andersen" userId="3e5b9027-db81-4bdb-8ff3-173865797b46" providerId="ADAL" clId="{80DE75E6-B9C5-4924-BF8C-CFC4D0378A0D}" dt="2023-09-22T07:46:04.970" v="529" actId="6549"/>
          <ac:spMkLst>
            <pc:docMk/>
            <pc:sldMk cId="1521559328" sldId="402"/>
            <ac:spMk id="4" creationId="{8851A741-2819-B37E-B4BF-B232A5485D85}"/>
          </ac:spMkLst>
        </pc:spChg>
        <pc:spChg chg="mod">
          <ac:chgData name="Martin Siemienski Andersen" userId="3e5b9027-db81-4bdb-8ff3-173865797b46" providerId="ADAL" clId="{80DE75E6-B9C5-4924-BF8C-CFC4D0378A0D}" dt="2023-09-22T07:44:06.805" v="508" actId="14100"/>
          <ac:spMkLst>
            <pc:docMk/>
            <pc:sldMk cId="1521559328" sldId="402"/>
            <ac:spMk id="7" creationId="{AA518D68-23A0-45A0-9053-BA7C5B80CF1B}"/>
          </ac:spMkLst>
        </pc:spChg>
        <pc:spChg chg="add mod">
          <ac:chgData name="Martin Siemienski Andersen" userId="3e5b9027-db81-4bdb-8ff3-173865797b46" providerId="ADAL" clId="{80DE75E6-B9C5-4924-BF8C-CFC4D0378A0D}" dt="2023-09-22T07:45:14.033" v="520" actId="1076"/>
          <ac:spMkLst>
            <pc:docMk/>
            <pc:sldMk cId="1521559328" sldId="402"/>
            <ac:spMk id="8" creationId="{5D0111DF-F4C4-9291-1D99-AA2F3A7F8288}"/>
          </ac:spMkLst>
        </pc:spChg>
      </pc:sldChg>
      <pc:sldChg chg="modSp mod">
        <pc:chgData name="Martin Siemienski Andersen" userId="3e5b9027-db81-4bdb-8ff3-173865797b46" providerId="ADAL" clId="{80DE75E6-B9C5-4924-BF8C-CFC4D0378A0D}" dt="2023-09-22T11:45:47.763" v="2100" actId="113"/>
        <pc:sldMkLst>
          <pc:docMk/>
          <pc:sldMk cId="2966391475" sldId="403"/>
        </pc:sldMkLst>
        <pc:spChg chg="mod">
          <ac:chgData name="Martin Siemienski Andersen" userId="3e5b9027-db81-4bdb-8ff3-173865797b46" providerId="ADAL" clId="{80DE75E6-B9C5-4924-BF8C-CFC4D0378A0D}" dt="2023-09-22T11:45:47.763" v="2100" actId="113"/>
          <ac:spMkLst>
            <pc:docMk/>
            <pc:sldMk cId="2966391475" sldId="403"/>
            <ac:spMk id="4" creationId="{189523A8-B756-442B-8171-8B151651F4EC}"/>
          </ac:spMkLst>
        </pc:spChg>
      </pc:sldChg>
      <pc:sldChg chg="addSp modSp del mod">
        <pc:chgData name="Martin Siemienski Andersen" userId="3e5b9027-db81-4bdb-8ff3-173865797b46" providerId="ADAL" clId="{80DE75E6-B9C5-4924-BF8C-CFC4D0378A0D}" dt="2023-09-22T11:37:32.574" v="1991" actId="47"/>
        <pc:sldMkLst>
          <pc:docMk/>
          <pc:sldMk cId="738078894" sldId="404"/>
        </pc:sldMkLst>
        <pc:spChg chg="mod">
          <ac:chgData name="Martin Siemienski Andersen" userId="3e5b9027-db81-4bdb-8ff3-173865797b46" providerId="ADAL" clId="{80DE75E6-B9C5-4924-BF8C-CFC4D0378A0D}" dt="2023-09-22T07:48:07.350" v="541" actId="27636"/>
          <ac:spMkLst>
            <pc:docMk/>
            <pc:sldMk cId="738078894" sldId="404"/>
            <ac:spMk id="4" creationId="{0185C39B-EF2A-42CA-A6A1-AFCC6EDC1010}"/>
          </ac:spMkLst>
        </pc:spChg>
        <pc:spChg chg="add mod">
          <ac:chgData name="Martin Siemienski Andersen" userId="3e5b9027-db81-4bdb-8ff3-173865797b46" providerId="ADAL" clId="{80DE75E6-B9C5-4924-BF8C-CFC4D0378A0D}" dt="2023-09-22T07:41:06.016" v="455" actId="403"/>
          <ac:spMkLst>
            <pc:docMk/>
            <pc:sldMk cId="738078894" sldId="404"/>
            <ac:spMk id="7" creationId="{C8F53708-E054-0233-0A92-A71E014FF092}"/>
          </ac:spMkLst>
        </pc:spChg>
      </pc:sldChg>
      <pc:sldChg chg="modSp mod">
        <pc:chgData name="Martin Siemienski Andersen" userId="3e5b9027-db81-4bdb-8ff3-173865797b46" providerId="ADAL" clId="{80DE75E6-B9C5-4924-BF8C-CFC4D0378A0D}" dt="2023-09-22T11:08:42.198" v="1896" actId="2711"/>
        <pc:sldMkLst>
          <pc:docMk/>
          <pc:sldMk cId="3009533955" sldId="405"/>
        </pc:sldMkLst>
        <pc:spChg chg="mod">
          <ac:chgData name="Martin Siemienski Andersen" userId="3e5b9027-db81-4bdb-8ff3-173865797b46" providerId="ADAL" clId="{80DE75E6-B9C5-4924-BF8C-CFC4D0378A0D}" dt="2023-09-22T11:08:42.198" v="1896" actId="2711"/>
          <ac:spMkLst>
            <pc:docMk/>
            <pc:sldMk cId="3009533955" sldId="405"/>
            <ac:spMk id="5" creationId="{44B0FF57-A40B-43F7-848F-A2852473DEB8}"/>
          </ac:spMkLst>
        </pc:spChg>
      </pc:sldChg>
      <pc:sldChg chg="modSp mod modShow">
        <pc:chgData name="Martin Siemienski Andersen" userId="3e5b9027-db81-4bdb-8ff3-173865797b46" providerId="ADAL" clId="{80DE75E6-B9C5-4924-BF8C-CFC4D0378A0D}" dt="2023-09-27T07:12:20.884" v="4030" actId="729"/>
        <pc:sldMkLst>
          <pc:docMk/>
          <pc:sldMk cId="3406291056" sldId="406"/>
        </pc:sldMkLst>
        <pc:spChg chg="mod">
          <ac:chgData name="Martin Siemienski Andersen" userId="3e5b9027-db81-4bdb-8ff3-173865797b46" providerId="ADAL" clId="{80DE75E6-B9C5-4924-BF8C-CFC4D0378A0D}" dt="2023-09-22T11:44:42.232" v="2067" actId="14100"/>
          <ac:spMkLst>
            <pc:docMk/>
            <pc:sldMk cId="3406291056" sldId="406"/>
            <ac:spMk id="3" creationId="{A16D93AA-6B7A-4410-BC0D-270AB9043345}"/>
          </ac:spMkLst>
        </pc:spChg>
        <pc:spChg chg="mod">
          <ac:chgData name="Martin Siemienski Andersen" userId="3e5b9027-db81-4bdb-8ff3-173865797b46" providerId="ADAL" clId="{80DE75E6-B9C5-4924-BF8C-CFC4D0378A0D}" dt="2023-09-22T07:50:50.379" v="552" actId="404"/>
          <ac:spMkLst>
            <pc:docMk/>
            <pc:sldMk cId="3406291056" sldId="406"/>
            <ac:spMk id="5" creationId="{CA34A3CB-E032-4097-89C4-A09E3D4FDECB}"/>
          </ac:spMkLst>
        </pc:spChg>
        <pc:spChg chg="mod">
          <ac:chgData name="Martin Siemienski Andersen" userId="3e5b9027-db81-4bdb-8ff3-173865797b46" providerId="ADAL" clId="{80DE75E6-B9C5-4924-BF8C-CFC4D0378A0D}" dt="2023-09-26T07:28:19.314" v="3616" actId="1076"/>
          <ac:spMkLst>
            <pc:docMk/>
            <pc:sldMk cId="3406291056" sldId="406"/>
            <ac:spMk id="10" creationId="{9C66BF07-558C-49E7-8897-E94DA346DC08}"/>
          </ac:spMkLst>
        </pc:spChg>
      </pc:sldChg>
      <pc:sldChg chg="modSp mod">
        <pc:chgData name="Martin Siemienski Andersen" userId="3e5b9027-db81-4bdb-8ff3-173865797b46" providerId="ADAL" clId="{80DE75E6-B9C5-4924-BF8C-CFC4D0378A0D}" dt="2023-09-26T07:27:50.699" v="3609" actId="2711"/>
        <pc:sldMkLst>
          <pc:docMk/>
          <pc:sldMk cId="3128787304" sldId="408"/>
        </pc:sldMkLst>
        <pc:spChg chg="mod">
          <ac:chgData name="Martin Siemienski Andersen" userId="3e5b9027-db81-4bdb-8ff3-173865797b46" providerId="ADAL" clId="{80DE75E6-B9C5-4924-BF8C-CFC4D0378A0D}" dt="2023-09-22T11:51:41.232" v="2123" actId="14100"/>
          <ac:spMkLst>
            <pc:docMk/>
            <pc:sldMk cId="3128787304" sldId="408"/>
            <ac:spMk id="3" creationId="{AF213017-86D0-40D9-9993-E452DC8F4D99}"/>
          </ac:spMkLst>
        </pc:spChg>
        <pc:spChg chg="mod">
          <ac:chgData name="Martin Siemienski Andersen" userId="3e5b9027-db81-4bdb-8ff3-173865797b46" providerId="ADAL" clId="{80DE75E6-B9C5-4924-BF8C-CFC4D0378A0D}" dt="2023-09-26T07:27:50.699" v="3609" actId="2711"/>
          <ac:spMkLst>
            <pc:docMk/>
            <pc:sldMk cId="3128787304" sldId="408"/>
            <ac:spMk id="12" creationId="{A7D138AD-D873-40F4-A721-7A90CFEE5308}"/>
          </ac:spMkLst>
        </pc:spChg>
      </pc:sldChg>
      <pc:sldChg chg="addSp modSp mod modAnim">
        <pc:chgData name="Martin Siemienski Andersen" userId="3e5b9027-db81-4bdb-8ff3-173865797b46" providerId="ADAL" clId="{80DE75E6-B9C5-4924-BF8C-CFC4D0378A0D}" dt="2023-09-22T11:47:24.886" v="2104" actId="1582"/>
        <pc:sldMkLst>
          <pc:docMk/>
          <pc:sldMk cId="554675839" sldId="409"/>
        </pc:sldMkLst>
        <pc:spChg chg="add mod">
          <ac:chgData name="Martin Siemienski Andersen" userId="3e5b9027-db81-4bdb-8ff3-173865797b46" providerId="ADAL" clId="{80DE75E6-B9C5-4924-BF8C-CFC4D0378A0D}" dt="2023-09-22T11:47:24.886" v="2104" actId="1582"/>
          <ac:spMkLst>
            <pc:docMk/>
            <pc:sldMk cId="554675839" sldId="409"/>
            <ac:spMk id="3" creationId="{32B6E468-1013-7A45-F3C6-ABB5A04D13F5}"/>
          </ac:spMkLst>
        </pc:spChg>
      </pc:sldChg>
      <pc:sldChg chg="modSp mod modNotesTx">
        <pc:chgData name="Martin Siemienski Andersen" userId="3e5b9027-db81-4bdb-8ff3-173865797b46" providerId="ADAL" clId="{80DE75E6-B9C5-4924-BF8C-CFC4D0378A0D}" dt="2023-09-22T11:49:59.272" v="2105" actId="1076"/>
        <pc:sldMkLst>
          <pc:docMk/>
          <pc:sldMk cId="1378728301" sldId="410"/>
        </pc:sldMkLst>
        <pc:picChg chg="mod">
          <ac:chgData name="Martin Siemienski Andersen" userId="3e5b9027-db81-4bdb-8ff3-173865797b46" providerId="ADAL" clId="{80DE75E6-B9C5-4924-BF8C-CFC4D0378A0D}" dt="2023-09-22T11:49:59.272" v="2105" actId="1076"/>
          <ac:picMkLst>
            <pc:docMk/>
            <pc:sldMk cId="1378728301" sldId="410"/>
            <ac:picMk id="6" creationId="{1BF0707D-D71B-4814-A1F6-A1225CBBEA64}"/>
          </ac:picMkLst>
        </pc:picChg>
      </pc:sldChg>
      <pc:sldChg chg="modSp mod">
        <pc:chgData name="Martin Siemienski Andersen" userId="3e5b9027-db81-4bdb-8ff3-173865797b46" providerId="ADAL" clId="{80DE75E6-B9C5-4924-BF8C-CFC4D0378A0D}" dt="2023-09-22T11:51:12.358" v="2108" actId="20577"/>
        <pc:sldMkLst>
          <pc:docMk/>
          <pc:sldMk cId="951211350" sldId="412"/>
        </pc:sldMkLst>
        <pc:spChg chg="mod">
          <ac:chgData name="Martin Siemienski Andersen" userId="3e5b9027-db81-4bdb-8ff3-173865797b46" providerId="ADAL" clId="{80DE75E6-B9C5-4924-BF8C-CFC4D0378A0D}" dt="2023-09-22T11:51:12.358" v="2108" actId="20577"/>
          <ac:spMkLst>
            <pc:docMk/>
            <pc:sldMk cId="951211350" sldId="412"/>
            <ac:spMk id="7" creationId="{47F09B88-7836-48FA-8D06-AD0882648DA8}"/>
          </ac:spMkLst>
        </pc:spChg>
      </pc:sldChg>
      <pc:sldChg chg="modSp mod">
        <pc:chgData name="Martin Siemienski Andersen" userId="3e5b9027-db81-4bdb-8ff3-173865797b46" providerId="ADAL" clId="{80DE75E6-B9C5-4924-BF8C-CFC4D0378A0D}" dt="2023-09-22T11:52:28.444" v="2127" actId="14100"/>
        <pc:sldMkLst>
          <pc:docMk/>
          <pc:sldMk cId="3757063567" sldId="414"/>
        </pc:sldMkLst>
        <pc:spChg chg="mod">
          <ac:chgData name="Martin Siemienski Andersen" userId="3e5b9027-db81-4bdb-8ff3-173865797b46" providerId="ADAL" clId="{80DE75E6-B9C5-4924-BF8C-CFC4D0378A0D}" dt="2023-09-22T11:52:28.444" v="2127" actId="14100"/>
          <ac:spMkLst>
            <pc:docMk/>
            <pc:sldMk cId="3757063567" sldId="414"/>
            <ac:spMk id="8" creationId="{254D62F6-C0DC-4724-B0F4-7DEA79423D70}"/>
          </ac:spMkLst>
        </pc:spChg>
      </pc:sldChg>
      <pc:sldChg chg="modSp mod">
        <pc:chgData name="Martin Siemienski Andersen" userId="3e5b9027-db81-4bdb-8ff3-173865797b46" providerId="ADAL" clId="{80DE75E6-B9C5-4924-BF8C-CFC4D0378A0D}" dt="2023-09-26T07:27:36.974" v="3608" actId="1076"/>
        <pc:sldMkLst>
          <pc:docMk/>
          <pc:sldMk cId="1989704884" sldId="415"/>
        </pc:sldMkLst>
        <pc:spChg chg="mod">
          <ac:chgData name="Martin Siemienski Andersen" userId="3e5b9027-db81-4bdb-8ff3-173865797b46" providerId="ADAL" clId="{80DE75E6-B9C5-4924-BF8C-CFC4D0378A0D}" dt="2023-09-26T07:27:36.974" v="3608" actId="1076"/>
          <ac:spMkLst>
            <pc:docMk/>
            <pc:sldMk cId="1989704884" sldId="415"/>
            <ac:spMk id="9" creationId="{C6BC9B17-ADD7-4779-AC1D-7F21D29D9739}"/>
          </ac:spMkLst>
        </pc:spChg>
      </pc:sldChg>
      <pc:sldChg chg="modSp mod ord">
        <pc:chgData name="Martin Siemienski Andersen" userId="3e5b9027-db81-4bdb-8ff3-173865797b46" providerId="ADAL" clId="{80DE75E6-B9C5-4924-BF8C-CFC4D0378A0D}" dt="2023-09-22T09:13:49.448" v="990" actId="20577"/>
        <pc:sldMkLst>
          <pc:docMk/>
          <pc:sldMk cId="3109289345" sldId="417"/>
        </pc:sldMkLst>
        <pc:spChg chg="mod">
          <ac:chgData name="Martin Siemienski Andersen" userId="3e5b9027-db81-4bdb-8ff3-173865797b46" providerId="ADAL" clId="{80DE75E6-B9C5-4924-BF8C-CFC4D0378A0D}" dt="2023-09-22T09:13:49.448" v="990" actId="20577"/>
          <ac:spMkLst>
            <pc:docMk/>
            <pc:sldMk cId="3109289345" sldId="417"/>
            <ac:spMk id="3" creationId="{BFD12118-34A6-4066-ACB6-E8B16636C29C}"/>
          </ac:spMkLst>
        </pc:spChg>
      </pc:sldChg>
      <pc:sldChg chg="modSp mod ord">
        <pc:chgData name="Martin Siemienski Andersen" userId="3e5b9027-db81-4bdb-8ff3-173865797b46" providerId="ADAL" clId="{80DE75E6-B9C5-4924-BF8C-CFC4D0378A0D}" dt="2023-09-26T07:28:06.852" v="3612" actId="1076"/>
        <pc:sldMkLst>
          <pc:docMk/>
          <pc:sldMk cId="3138086822" sldId="418"/>
        </pc:sldMkLst>
        <pc:spChg chg="mod">
          <ac:chgData name="Martin Siemienski Andersen" userId="3e5b9027-db81-4bdb-8ff3-173865797b46" providerId="ADAL" clId="{80DE75E6-B9C5-4924-BF8C-CFC4D0378A0D}" dt="2023-09-22T11:55:28.795" v="2230" actId="20577"/>
          <ac:spMkLst>
            <pc:docMk/>
            <pc:sldMk cId="3138086822" sldId="418"/>
            <ac:spMk id="3" creationId="{C71FA537-02D4-48D4-98FC-70F9DF10BD19}"/>
          </ac:spMkLst>
        </pc:spChg>
        <pc:spChg chg="mod">
          <ac:chgData name="Martin Siemienski Andersen" userId="3e5b9027-db81-4bdb-8ff3-173865797b46" providerId="ADAL" clId="{80DE75E6-B9C5-4924-BF8C-CFC4D0378A0D}" dt="2023-09-26T07:28:06.852" v="3612" actId="1076"/>
          <ac:spMkLst>
            <pc:docMk/>
            <pc:sldMk cId="3138086822" sldId="418"/>
            <ac:spMk id="14" creationId="{C510EA56-3951-4A73-A8E6-DB9656B355CE}"/>
          </ac:spMkLst>
        </pc:spChg>
      </pc:sldChg>
      <pc:sldChg chg="mod modShow">
        <pc:chgData name="Martin Siemienski Andersen" userId="3e5b9027-db81-4bdb-8ff3-173865797b46" providerId="ADAL" clId="{80DE75E6-B9C5-4924-BF8C-CFC4D0378A0D}" dt="2023-09-22T11:59:44.343" v="2400" actId="729"/>
        <pc:sldMkLst>
          <pc:docMk/>
          <pc:sldMk cId="1659630685" sldId="419"/>
        </pc:sldMkLst>
      </pc:sldChg>
      <pc:sldChg chg="add ord">
        <pc:chgData name="Martin Siemienski Andersen" userId="3e5b9027-db81-4bdb-8ff3-173865797b46" providerId="ADAL" clId="{80DE75E6-B9C5-4924-BF8C-CFC4D0378A0D}" dt="2023-09-26T07:20:59.304" v="3373" actId="20578"/>
        <pc:sldMkLst>
          <pc:docMk/>
          <pc:sldMk cId="389121286" sldId="421"/>
        </pc:sldMkLst>
      </pc:sldChg>
      <pc:sldChg chg="del">
        <pc:chgData name="Martin Siemienski Andersen" userId="3e5b9027-db81-4bdb-8ff3-173865797b46" providerId="ADAL" clId="{80DE75E6-B9C5-4924-BF8C-CFC4D0378A0D}" dt="2023-09-26T07:18:31.253" v="3369" actId="2696"/>
        <pc:sldMkLst>
          <pc:docMk/>
          <pc:sldMk cId="2102392892" sldId="421"/>
        </pc:sldMkLst>
      </pc:sldChg>
      <pc:sldChg chg="del">
        <pc:chgData name="Martin Siemienski Andersen" userId="3e5b9027-db81-4bdb-8ff3-173865797b46" providerId="ADAL" clId="{80DE75E6-B9C5-4924-BF8C-CFC4D0378A0D}" dt="2023-09-26T07:18:31.253" v="3369" actId="2696"/>
        <pc:sldMkLst>
          <pc:docMk/>
          <pc:sldMk cId="476778686" sldId="422"/>
        </pc:sldMkLst>
      </pc:sldChg>
      <pc:sldChg chg="add">
        <pc:chgData name="Martin Siemienski Andersen" userId="3e5b9027-db81-4bdb-8ff3-173865797b46" providerId="ADAL" clId="{80DE75E6-B9C5-4924-BF8C-CFC4D0378A0D}" dt="2023-09-26T07:18:39.925" v="3370"/>
        <pc:sldMkLst>
          <pc:docMk/>
          <pc:sldMk cId="3492446293" sldId="422"/>
        </pc:sldMkLst>
      </pc:sldChg>
      <pc:sldChg chg="modSp del mod">
        <pc:chgData name="Martin Siemienski Andersen" userId="3e5b9027-db81-4bdb-8ff3-173865797b46" providerId="ADAL" clId="{80DE75E6-B9C5-4924-BF8C-CFC4D0378A0D}" dt="2023-09-26T07:18:31.253" v="3369" actId="2696"/>
        <pc:sldMkLst>
          <pc:docMk/>
          <pc:sldMk cId="739109731" sldId="423"/>
        </pc:sldMkLst>
        <pc:spChg chg="mod">
          <ac:chgData name="Martin Siemienski Andersen" userId="3e5b9027-db81-4bdb-8ff3-173865797b46" providerId="ADAL" clId="{80DE75E6-B9C5-4924-BF8C-CFC4D0378A0D}" dt="2023-09-22T12:00:26.902" v="2401" actId="14100"/>
          <ac:spMkLst>
            <pc:docMk/>
            <pc:sldMk cId="739109731" sldId="423"/>
            <ac:spMk id="3" creationId="{80D6B7D2-10BD-4191-A00D-B810C0E6D181}"/>
          </ac:spMkLst>
        </pc:spChg>
        <pc:spChg chg="mod">
          <ac:chgData name="Martin Siemienski Andersen" userId="3e5b9027-db81-4bdb-8ff3-173865797b46" providerId="ADAL" clId="{80DE75E6-B9C5-4924-BF8C-CFC4D0378A0D}" dt="2023-09-22T12:00:55.873" v="2410" actId="6549"/>
          <ac:spMkLst>
            <pc:docMk/>
            <pc:sldMk cId="739109731" sldId="423"/>
            <ac:spMk id="7" creationId="{5C976A73-5E8F-4AB2-836D-6DDB71F282AF}"/>
          </ac:spMkLst>
        </pc:spChg>
      </pc:sldChg>
      <pc:sldChg chg="add">
        <pc:chgData name="Martin Siemienski Andersen" userId="3e5b9027-db81-4bdb-8ff3-173865797b46" providerId="ADAL" clId="{80DE75E6-B9C5-4924-BF8C-CFC4D0378A0D}" dt="2023-09-26T07:18:39.925" v="3370"/>
        <pc:sldMkLst>
          <pc:docMk/>
          <pc:sldMk cId="1817594568" sldId="423"/>
        </pc:sldMkLst>
      </pc:sldChg>
      <pc:sldChg chg="modSp mod modShow">
        <pc:chgData name="Martin Siemienski Andersen" userId="3e5b9027-db81-4bdb-8ff3-173865797b46" providerId="ADAL" clId="{80DE75E6-B9C5-4924-BF8C-CFC4D0378A0D}" dt="2023-09-22T11:29:51.978" v="1986" actId="14100"/>
        <pc:sldMkLst>
          <pc:docMk/>
          <pc:sldMk cId="1252006566" sldId="424"/>
        </pc:sldMkLst>
        <pc:spChg chg="mod">
          <ac:chgData name="Martin Siemienski Andersen" userId="3e5b9027-db81-4bdb-8ff3-173865797b46" providerId="ADAL" clId="{80DE75E6-B9C5-4924-BF8C-CFC4D0378A0D}" dt="2023-09-22T11:29:51.978" v="1986" actId="14100"/>
          <ac:spMkLst>
            <pc:docMk/>
            <pc:sldMk cId="1252006566" sldId="424"/>
            <ac:spMk id="3" creationId="{46F0CD7F-A7EB-484D-A9FB-ED8A346957FB}"/>
          </ac:spMkLst>
        </pc:spChg>
        <pc:spChg chg="mod">
          <ac:chgData name="Martin Siemienski Andersen" userId="3e5b9027-db81-4bdb-8ff3-173865797b46" providerId="ADAL" clId="{80DE75E6-B9C5-4924-BF8C-CFC4D0378A0D}" dt="2023-09-22T11:26:21.386" v="1902" actId="1076"/>
          <ac:spMkLst>
            <pc:docMk/>
            <pc:sldMk cId="1252006566" sldId="424"/>
            <ac:spMk id="12" creationId="{AE3123A5-45FF-4D46-9840-D17AFEDEC63C}"/>
          </ac:spMkLst>
        </pc:spChg>
      </pc:sldChg>
      <pc:sldChg chg="delSp modSp mod">
        <pc:chgData name="Martin Siemienski Andersen" userId="3e5b9027-db81-4bdb-8ff3-173865797b46" providerId="ADAL" clId="{80DE75E6-B9C5-4924-BF8C-CFC4D0378A0D}" dt="2023-09-26T07:26:18.801" v="3595" actId="2711"/>
        <pc:sldMkLst>
          <pc:docMk/>
          <pc:sldMk cId="1819725382" sldId="425"/>
        </pc:sldMkLst>
        <pc:spChg chg="mod">
          <ac:chgData name="Martin Siemienski Andersen" userId="3e5b9027-db81-4bdb-8ff3-173865797b46" providerId="ADAL" clId="{80DE75E6-B9C5-4924-BF8C-CFC4D0378A0D}" dt="2023-09-22T11:53:47.514" v="2133" actId="14100"/>
          <ac:spMkLst>
            <pc:docMk/>
            <pc:sldMk cId="1819725382" sldId="425"/>
            <ac:spMk id="3" creationId="{A15C4D09-FB93-47C8-84B2-6DE459AEFE2A}"/>
          </ac:spMkLst>
        </pc:spChg>
        <pc:spChg chg="mod">
          <ac:chgData name="Martin Siemienski Andersen" userId="3e5b9027-db81-4bdb-8ff3-173865797b46" providerId="ADAL" clId="{80DE75E6-B9C5-4924-BF8C-CFC4D0378A0D}" dt="2023-09-26T07:26:18.801" v="3595" actId="2711"/>
          <ac:spMkLst>
            <pc:docMk/>
            <pc:sldMk cId="1819725382" sldId="425"/>
            <ac:spMk id="8" creationId="{6B5D18AA-2005-4837-968C-BEF4774B5D47}"/>
          </ac:spMkLst>
        </pc:spChg>
        <pc:picChg chg="mod">
          <ac:chgData name="Martin Siemienski Andersen" userId="3e5b9027-db81-4bdb-8ff3-173865797b46" providerId="ADAL" clId="{80DE75E6-B9C5-4924-BF8C-CFC4D0378A0D}" dt="2023-09-22T11:31:11.971" v="1990" actId="1076"/>
          <ac:picMkLst>
            <pc:docMk/>
            <pc:sldMk cId="1819725382" sldId="425"/>
            <ac:picMk id="6" creationId="{BEEA2955-2753-428C-899B-404C423D4912}"/>
          </ac:picMkLst>
        </pc:picChg>
        <pc:cxnChg chg="del mod">
          <ac:chgData name="Martin Siemienski Andersen" userId="3e5b9027-db81-4bdb-8ff3-173865797b46" providerId="ADAL" clId="{80DE75E6-B9C5-4924-BF8C-CFC4D0378A0D}" dt="2023-09-22T11:53:33.335" v="2129" actId="478"/>
          <ac:cxnSpMkLst>
            <pc:docMk/>
            <pc:sldMk cId="1819725382" sldId="425"/>
            <ac:cxnSpMk id="10" creationId="{4B33113A-3818-44B5-8521-BC9340B8E1B2}"/>
          </ac:cxnSpMkLst>
        </pc:cxnChg>
        <pc:cxnChg chg="del mod">
          <ac:chgData name="Martin Siemienski Andersen" userId="3e5b9027-db81-4bdb-8ff3-173865797b46" providerId="ADAL" clId="{80DE75E6-B9C5-4924-BF8C-CFC4D0378A0D}" dt="2023-09-22T11:53:32.801" v="2128" actId="478"/>
          <ac:cxnSpMkLst>
            <pc:docMk/>
            <pc:sldMk cId="1819725382" sldId="425"/>
            <ac:cxnSpMk id="13" creationId="{104F1D38-4D46-4251-87BE-D5A6373CCD52}"/>
          </ac:cxnSpMkLst>
        </pc:cxnChg>
      </pc:sldChg>
      <pc:sldChg chg="modSp mod">
        <pc:chgData name="Martin Siemienski Andersen" userId="3e5b9027-db81-4bdb-8ff3-173865797b46" providerId="ADAL" clId="{80DE75E6-B9C5-4924-BF8C-CFC4D0378A0D}" dt="2023-09-26T07:26:52.719" v="3603" actId="404"/>
        <pc:sldMkLst>
          <pc:docMk/>
          <pc:sldMk cId="2745802289" sldId="426"/>
        </pc:sldMkLst>
        <pc:spChg chg="mod">
          <ac:chgData name="Martin Siemienski Andersen" userId="3e5b9027-db81-4bdb-8ff3-173865797b46" providerId="ADAL" clId="{80DE75E6-B9C5-4924-BF8C-CFC4D0378A0D}" dt="2023-09-22T12:01:22.480" v="2411" actId="14100"/>
          <ac:spMkLst>
            <pc:docMk/>
            <pc:sldMk cId="2745802289" sldId="426"/>
            <ac:spMk id="2" creationId="{652DFB37-4794-4AAE-AE4C-9A88217565B6}"/>
          </ac:spMkLst>
        </pc:spChg>
        <pc:spChg chg="mod">
          <ac:chgData name="Martin Siemienski Andersen" userId="3e5b9027-db81-4bdb-8ff3-173865797b46" providerId="ADAL" clId="{80DE75E6-B9C5-4924-BF8C-CFC4D0378A0D}" dt="2023-09-26T07:26:52.719" v="3603" actId="404"/>
          <ac:spMkLst>
            <pc:docMk/>
            <pc:sldMk cId="2745802289" sldId="426"/>
            <ac:spMk id="15" creationId="{92EB3D95-6B7D-44DB-BB53-F882799CD014}"/>
          </ac:spMkLst>
        </pc:spChg>
        <pc:picChg chg="mod">
          <ac:chgData name="Martin Siemienski Andersen" userId="3e5b9027-db81-4bdb-8ff3-173865797b46" providerId="ADAL" clId="{80DE75E6-B9C5-4924-BF8C-CFC4D0378A0D}" dt="2023-09-26T07:23:09.164" v="3383" actId="1076"/>
          <ac:picMkLst>
            <pc:docMk/>
            <pc:sldMk cId="2745802289" sldId="426"/>
            <ac:picMk id="7" creationId="{FAC3BFA8-EBE2-419B-A089-A0E47E930C47}"/>
          </ac:picMkLst>
        </pc:picChg>
        <pc:picChg chg="mod ord">
          <ac:chgData name="Martin Siemienski Andersen" userId="3e5b9027-db81-4bdb-8ff3-173865797b46" providerId="ADAL" clId="{80DE75E6-B9C5-4924-BF8C-CFC4D0378A0D}" dt="2023-09-26T07:23:14.393" v="3385" actId="1076"/>
          <ac:picMkLst>
            <pc:docMk/>
            <pc:sldMk cId="2745802289" sldId="426"/>
            <ac:picMk id="11" creationId="{98E307F5-BAFE-4DD9-88A5-99BFA7AB1EF3}"/>
          </ac:picMkLst>
        </pc:picChg>
        <pc:picChg chg="mod">
          <ac:chgData name="Martin Siemienski Andersen" userId="3e5b9027-db81-4bdb-8ff3-173865797b46" providerId="ADAL" clId="{80DE75E6-B9C5-4924-BF8C-CFC4D0378A0D}" dt="2023-09-26T07:23:11.133" v="3384" actId="1076"/>
          <ac:picMkLst>
            <pc:docMk/>
            <pc:sldMk cId="2745802289" sldId="426"/>
            <ac:picMk id="13" creationId="{96DD7ED4-886F-46EC-8400-32B14FCEB075}"/>
          </ac:picMkLst>
        </pc:picChg>
      </pc:sldChg>
      <pc:sldChg chg="modSp mod">
        <pc:chgData name="Martin Siemienski Andersen" userId="3e5b9027-db81-4bdb-8ff3-173865797b46" providerId="ADAL" clId="{80DE75E6-B9C5-4924-BF8C-CFC4D0378A0D}" dt="2023-09-26T07:26:38.148" v="3601" actId="14100"/>
        <pc:sldMkLst>
          <pc:docMk/>
          <pc:sldMk cId="2895886679" sldId="427"/>
        </pc:sldMkLst>
        <pc:spChg chg="mod">
          <ac:chgData name="Martin Siemienski Andersen" userId="3e5b9027-db81-4bdb-8ff3-173865797b46" providerId="ADAL" clId="{80DE75E6-B9C5-4924-BF8C-CFC4D0378A0D}" dt="2023-09-26T07:26:27.258" v="3596" actId="2711"/>
          <ac:spMkLst>
            <pc:docMk/>
            <pc:sldMk cId="2895886679" sldId="427"/>
            <ac:spMk id="4" creationId="{F1064154-A3F1-4574-90EC-2D14CA6CFF7D}"/>
          </ac:spMkLst>
        </pc:spChg>
        <pc:picChg chg="mod">
          <ac:chgData name="Martin Siemienski Andersen" userId="3e5b9027-db81-4bdb-8ff3-173865797b46" providerId="ADAL" clId="{80DE75E6-B9C5-4924-BF8C-CFC4D0378A0D}" dt="2023-09-26T07:26:34.584" v="3599" actId="14100"/>
          <ac:picMkLst>
            <pc:docMk/>
            <pc:sldMk cId="2895886679" sldId="427"/>
            <ac:picMk id="7" creationId="{A7524AF6-C68C-4B11-B8D7-56B8F75F954B}"/>
          </ac:picMkLst>
        </pc:picChg>
        <pc:picChg chg="mod">
          <ac:chgData name="Martin Siemienski Andersen" userId="3e5b9027-db81-4bdb-8ff3-173865797b46" providerId="ADAL" clId="{80DE75E6-B9C5-4924-BF8C-CFC4D0378A0D}" dt="2023-09-26T07:26:38.148" v="3601" actId="14100"/>
          <ac:picMkLst>
            <pc:docMk/>
            <pc:sldMk cId="2895886679" sldId="427"/>
            <ac:picMk id="9" creationId="{523842A4-36F5-480B-BF05-D62C0E10820B}"/>
          </ac:picMkLst>
        </pc:picChg>
      </pc:sldChg>
      <pc:sldChg chg="modSp mod">
        <pc:chgData name="Martin Siemienski Andersen" userId="3e5b9027-db81-4bdb-8ff3-173865797b46" providerId="ADAL" clId="{80DE75E6-B9C5-4924-BF8C-CFC4D0378A0D}" dt="2023-09-22T07:47:09.394" v="534" actId="404"/>
        <pc:sldMkLst>
          <pc:docMk/>
          <pc:sldMk cId="4294393476" sldId="434"/>
        </pc:sldMkLst>
        <pc:spChg chg="mod">
          <ac:chgData name="Martin Siemienski Andersen" userId="3e5b9027-db81-4bdb-8ff3-173865797b46" providerId="ADAL" clId="{80DE75E6-B9C5-4924-BF8C-CFC4D0378A0D}" dt="2023-09-22T07:47:09.394" v="534" actId="404"/>
          <ac:spMkLst>
            <pc:docMk/>
            <pc:sldMk cId="4294393476" sldId="434"/>
            <ac:spMk id="5" creationId="{B735D18A-0288-6507-0214-0F91B518E50A}"/>
          </ac:spMkLst>
        </pc:spChg>
      </pc:sldChg>
      <pc:sldChg chg="modSp mod modNotesTx">
        <pc:chgData name="Martin Siemienski Andersen" userId="3e5b9027-db81-4bdb-8ff3-173865797b46" providerId="ADAL" clId="{80DE75E6-B9C5-4924-BF8C-CFC4D0378A0D}" dt="2023-09-22T11:04:04.510" v="1813" actId="2711"/>
        <pc:sldMkLst>
          <pc:docMk/>
          <pc:sldMk cId="4218932843" sldId="435"/>
        </pc:sldMkLst>
        <pc:spChg chg="mod">
          <ac:chgData name="Martin Siemienski Andersen" userId="3e5b9027-db81-4bdb-8ff3-173865797b46" providerId="ADAL" clId="{80DE75E6-B9C5-4924-BF8C-CFC4D0378A0D}" dt="2023-09-22T11:03:58.648" v="1812" actId="2711"/>
          <ac:spMkLst>
            <pc:docMk/>
            <pc:sldMk cId="4218932843" sldId="435"/>
            <ac:spMk id="4" creationId="{8B3912D4-C769-1539-BAF4-0DF050A68F0F}"/>
          </ac:spMkLst>
        </pc:spChg>
        <pc:graphicFrameChg chg="modGraphic">
          <ac:chgData name="Martin Siemienski Andersen" userId="3e5b9027-db81-4bdb-8ff3-173865797b46" providerId="ADAL" clId="{80DE75E6-B9C5-4924-BF8C-CFC4D0378A0D}" dt="2023-09-22T11:04:04.510" v="1813" actId="2711"/>
          <ac:graphicFrameMkLst>
            <pc:docMk/>
            <pc:sldMk cId="4218932843" sldId="435"/>
            <ac:graphicFrameMk id="5" creationId="{1ED798FD-CED7-981B-21EB-EC585A57DF8F}"/>
          </ac:graphicFrameMkLst>
        </pc:graphicFrameChg>
      </pc:sldChg>
      <pc:sldChg chg="modSp mod">
        <pc:chgData name="Martin Siemienski Andersen" userId="3e5b9027-db81-4bdb-8ff3-173865797b46" providerId="ADAL" clId="{80DE75E6-B9C5-4924-BF8C-CFC4D0378A0D}" dt="2023-09-22T11:06:09.281" v="1870" actId="6549"/>
        <pc:sldMkLst>
          <pc:docMk/>
          <pc:sldMk cId="3670104394" sldId="436"/>
        </pc:sldMkLst>
        <pc:spChg chg="mod">
          <ac:chgData name="Martin Siemienski Andersen" userId="3e5b9027-db81-4bdb-8ff3-173865797b46" providerId="ADAL" clId="{80DE75E6-B9C5-4924-BF8C-CFC4D0378A0D}" dt="2023-09-22T11:06:09.281" v="1870" actId="6549"/>
          <ac:spMkLst>
            <pc:docMk/>
            <pc:sldMk cId="3670104394" sldId="436"/>
            <ac:spMk id="5" creationId="{44B0FF57-A40B-43F7-848F-A2852473DEB8}"/>
          </ac:spMkLst>
        </pc:spChg>
      </pc:sldChg>
      <pc:sldChg chg="modSp mod">
        <pc:chgData name="Martin Siemienski Andersen" userId="3e5b9027-db81-4bdb-8ff3-173865797b46" providerId="ADAL" clId="{80DE75E6-B9C5-4924-BF8C-CFC4D0378A0D}" dt="2023-09-26T07:26:11.878" v="3594" actId="2711"/>
        <pc:sldMkLst>
          <pc:docMk/>
          <pc:sldMk cId="3315366021" sldId="437"/>
        </pc:sldMkLst>
        <pc:spChg chg="mod">
          <ac:chgData name="Martin Siemienski Andersen" userId="3e5b9027-db81-4bdb-8ff3-173865797b46" providerId="ADAL" clId="{80DE75E6-B9C5-4924-BF8C-CFC4D0378A0D}" dt="2023-09-26T07:25:08.849" v="3478" actId="20577"/>
          <ac:spMkLst>
            <pc:docMk/>
            <pc:sldMk cId="3315366021" sldId="437"/>
            <ac:spMk id="3" creationId="{2D38AE2C-1E04-7169-BC95-B52F0AF8F628}"/>
          </ac:spMkLst>
        </pc:spChg>
        <pc:spChg chg="mod">
          <ac:chgData name="Martin Siemienski Andersen" userId="3e5b9027-db81-4bdb-8ff3-173865797b46" providerId="ADAL" clId="{80DE75E6-B9C5-4924-BF8C-CFC4D0378A0D}" dt="2023-09-26T07:26:11.878" v="3594" actId="2711"/>
          <ac:spMkLst>
            <pc:docMk/>
            <pc:sldMk cId="3315366021" sldId="437"/>
            <ac:spMk id="4" creationId="{26371522-0A25-4D52-557E-9010762317EF}"/>
          </ac:spMkLst>
        </pc:spChg>
      </pc:sldChg>
      <pc:sldChg chg="add ord">
        <pc:chgData name="Martin Siemienski Andersen" userId="3e5b9027-db81-4bdb-8ff3-173865797b46" providerId="ADAL" clId="{80DE75E6-B9C5-4924-BF8C-CFC4D0378A0D}" dt="2023-09-26T07:20:59.304" v="3373" actId="20578"/>
        <pc:sldMkLst>
          <pc:docMk/>
          <pc:sldMk cId="198355658" sldId="438"/>
        </pc:sldMkLst>
      </pc:sldChg>
      <pc:sldChg chg="del">
        <pc:chgData name="Martin Siemienski Andersen" userId="3e5b9027-db81-4bdb-8ff3-173865797b46" providerId="ADAL" clId="{80DE75E6-B9C5-4924-BF8C-CFC4D0378A0D}" dt="2023-09-26T07:18:31.253" v="3369" actId="2696"/>
        <pc:sldMkLst>
          <pc:docMk/>
          <pc:sldMk cId="2517455520" sldId="438"/>
        </pc:sldMkLst>
      </pc:sldChg>
      <pc:sldChg chg="addSp delSp modSp new mod modAnim">
        <pc:chgData name="Martin Siemienski Andersen" userId="3e5b9027-db81-4bdb-8ff3-173865797b46" providerId="ADAL" clId="{80DE75E6-B9C5-4924-BF8C-CFC4D0378A0D}" dt="2023-09-22T10:47:09.734" v="1665"/>
        <pc:sldMkLst>
          <pc:docMk/>
          <pc:sldMk cId="1532256317" sldId="439"/>
        </pc:sldMkLst>
        <pc:spChg chg="mod">
          <ac:chgData name="Martin Siemienski Andersen" userId="3e5b9027-db81-4bdb-8ff3-173865797b46" providerId="ADAL" clId="{80DE75E6-B9C5-4924-BF8C-CFC4D0378A0D}" dt="2023-09-22T07:05:54.165" v="59" actId="20577"/>
          <ac:spMkLst>
            <pc:docMk/>
            <pc:sldMk cId="1532256317" sldId="439"/>
            <ac:spMk id="3" creationId="{A80E2DB1-358A-650F-92B3-3FA7C037F8CD}"/>
          </ac:spMkLst>
        </pc:spChg>
        <pc:spChg chg="del">
          <ac:chgData name="Martin Siemienski Andersen" userId="3e5b9027-db81-4bdb-8ff3-173865797b46" providerId="ADAL" clId="{80DE75E6-B9C5-4924-BF8C-CFC4D0378A0D}" dt="2023-09-22T07:13:43.653" v="191" actId="478"/>
          <ac:spMkLst>
            <pc:docMk/>
            <pc:sldMk cId="1532256317" sldId="439"/>
            <ac:spMk id="4" creationId="{91789B68-B8FE-AE0F-BACA-31AD246F74FE}"/>
          </ac:spMkLst>
        </pc:spChg>
        <pc:spChg chg="add mod">
          <ac:chgData name="Martin Siemienski Andersen" userId="3e5b9027-db81-4bdb-8ff3-173865797b46" providerId="ADAL" clId="{80DE75E6-B9C5-4924-BF8C-CFC4D0378A0D}" dt="2023-09-22T07:19:30.040" v="237" actId="1076"/>
          <ac:spMkLst>
            <pc:docMk/>
            <pc:sldMk cId="1532256317" sldId="439"/>
            <ac:spMk id="6" creationId="{97D5A4CA-D2B2-DCBE-A010-AC4311530C5B}"/>
          </ac:spMkLst>
        </pc:spChg>
        <pc:spChg chg="add mod">
          <ac:chgData name="Martin Siemienski Andersen" userId="3e5b9027-db81-4bdb-8ff3-173865797b46" providerId="ADAL" clId="{80DE75E6-B9C5-4924-BF8C-CFC4D0378A0D}" dt="2023-09-22T07:21:57.022" v="266" actId="1076"/>
          <ac:spMkLst>
            <pc:docMk/>
            <pc:sldMk cId="1532256317" sldId="439"/>
            <ac:spMk id="7" creationId="{45D186D2-368E-D004-0358-1361075DB758}"/>
          </ac:spMkLst>
        </pc:spChg>
        <pc:spChg chg="add mod">
          <ac:chgData name="Martin Siemienski Andersen" userId="3e5b9027-db81-4bdb-8ff3-173865797b46" providerId="ADAL" clId="{80DE75E6-B9C5-4924-BF8C-CFC4D0378A0D}" dt="2023-09-22T10:47:09.734" v="1665"/>
          <ac:spMkLst>
            <pc:docMk/>
            <pc:sldMk cId="1532256317" sldId="439"/>
            <ac:spMk id="8" creationId="{135D5EBE-E470-DD19-E295-4506FA6E88DE}"/>
          </ac:spMkLst>
        </pc:spChg>
        <pc:spChg chg="add mod">
          <ac:chgData name="Martin Siemienski Andersen" userId="3e5b9027-db81-4bdb-8ff3-173865797b46" providerId="ADAL" clId="{80DE75E6-B9C5-4924-BF8C-CFC4D0378A0D}" dt="2023-09-22T07:22:02.803" v="267" actId="1076"/>
          <ac:spMkLst>
            <pc:docMk/>
            <pc:sldMk cId="1532256317" sldId="439"/>
            <ac:spMk id="9" creationId="{13F9B42C-0038-8C9E-0025-1B3CEB7F25E0}"/>
          </ac:spMkLst>
        </pc:spChg>
      </pc:sldChg>
      <pc:sldChg chg="addSp delSp modSp add mod delAnim modAnim">
        <pc:chgData name="Martin Siemienski Andersen" userId="3e5b9027-db81-4bdb-8ff3-173865797b46" providerId="ADAL" clId="{80DE75E6-B9C5-4924-BF8C-CFC4D0378A0D}" dt="2023-09-26T07:21:15.991" v="3374" actId="478"/>
        <pc:sldMkLst>
          <pc:docMk/>
          <pc:sldMk cId="1199953443" sldId="440"/>
        </pc:sldMkLst>
        <pc:spChg chg="mod">
          <ac:chgData name="Martin Siemienski Andersen" userId="3e5b9027-db81-4bdb-8ff3-173865797b46" providerId="ADAL" clId="{80DE75E6-B9C5-4924-BF8C-CFC4D0378A0D}" dt="2023-09-22T07:06:41.195" v="63" actId="20577"/>
          <ac:spMkLst>
            <pc:docMk/>
            <pc:sldMk cId="1199953443" sldId="440"/>
            <ac:spMk id="3" creationId="{A80E2DB1-358A-650F-92B3-3FA7C037F8CD}"/>
          </ac:spMkLst>
        </pc:spChg>
        <pc:spChg chg="del">
          <ac:chgData name="Martin Siemienski Andersen" userId="3e5b9027-db81-4bdb-8ff3-173865797b46" providerId="ADAL" clId="{80DE75E6-B9C5-4924-BF8C-CFC4D0378A0D}" dt="2023-09-26T07:21:15.991" v="3374" actId="478"/>
          <ac:spMkLst>
            <pc:docMk/>
            <pc:sldMk cId="1199953443" sldId="440"/>
            <ac:spMk id="4" creationId="{91789B68-B8FE-AE0F-BACA-31AD246F74FE}"/>
          </ac:spMkLst>
        </pc:spChg>
        <pc:spChg chg="add del mod">
          <ac:chgData name="Martin Siemienski Andersen" userId="3e5b9027-db81-4bdb-8ff3-173865797b46" providerId="ADAL" clId="{80DE75E6-B9C5-4924-BF8C-CFC4D0378A0D}" dt="2023-09-22T07:08:28.467" v="70" actId="21"/>
          <ac:spMkLst>
            <pc:docMk/>
            <pc:sldMk cId="1199953443" sldId="440"/>
            <ac:spMk id="5" creationId="{00081917-B4F8-6962-9675-F0B81AE7A11F}"/>
          </ac:spMkLst>
        </pc:spChg>
        <pc:spChg chg="del mod">
          <ac:chgData name="Martin Siemienski Andersen" userId="3e5b9027-db81-4bdb-8ff3-173865797b46" providerId="ADAL" clId="{80DE75E6-B9C5-4924-BF8C-CFC4D0378A0D}" dt="2023-09-22T07:14:13.629" v="198" actId="478"/>
          <ac:spMkLst>
            <pc:docMk/>
            <pc:sldMk cId="1199953443" sldId="440"/>
            <ac:spMk id="6" creationId="{97D5A4CA-D2B2-DCBE-A010-AC4311530C5B}"/>
          </ac:spMkLst>
        </pc:spChg>
        <pc:spChg chg="add del mod">
          <ac:chgData name="Martin Siemienski Andersen" userId="3e5b9027-db81-4bdb-8ff3-173865797b46" providerId="ADAL" clId="{80DE75E6-B9C5-4924-BF8C-CFC4D0378A0D}" dt="2023-09-22T07:11:34.926" v="98" actId="21"/>
          <ac:spMkLst>
            <pc:docMk/>
            <pc:sldMk cId="1199953443" sldId="440"/>
            <ac:spMk id="8" creationId="{A05764C1-9109-9F43-CC4D-CDC6C6BAF2EF}"/>
          </ac:spMkLst>
        </pc:spChg>
        <pc:spChg chg="add mod">
          <ac:chgData name="Martin Siemienski Andersen" userId="3e5b9027-db81-4bdb-8ff3-173865797b46" providerId="ADAL" clId="{80DE75E6-B9C5-4924-BF8C-CFC4D0378A0D}" dt="2023-09-22T07:19:36.808" v="238" actId="1076"/>
          <ac:spMkLst>
            <pc:docMk/>
            <pc:sldMk cId="1199953443" sldId="440"/>
            <ac:spMk id="9" creationId="{700A40B9-D5C2-D437-7991-A99D85444450}"/>
          </ac:spMkLst>
        </pc:spChg>
        <pc:spChg chg="add del mod">
          <ac:chgData name="Martin Siemienski Andersen" userId="3e5b9027-db81-4bdb-8ff3-173865797b46" providerId="ADAL" clId="{80DE75E6-B9C5-4924-BF8C-CFC4D0378A0D}" dt="2023-09-22T07:21:00.964" v="251" actId="478"/>
          <ac:spMkLst>
            <pc:docMk/>
            <pc:sldMk cId="1199953443" sldId="440"/>
            <ac:spMk id="11" creationId="{11911970-5004-C61A-9EFD-0222D1ECFCF7}"/>
          </ac:spMkLst>
        </pc:spChg>
        <pc:spChg chg="add del mod">
          <ac:chgData name="Martin Siemienski Andersen" userId="3e5b9027-db81-4bdb-8ff3-173865797b46" providerId="ADAL" clId="{80DE75E6-B9C5-4924-BF8C-CFC4D0378A0D}" dt="2023-09-22T07:21:46.546" v="265"/>
          <ac:spMkLst>
            <pc:docMk/>
            <pc:sldMk cId="1199953443" sldId="440"/>
            <ac:spMk id="12" creationId="{6B407683-BAD9-E087-FE01-4366EAADA1B6}"/>
          </ac:spMkLst>
        </pc:spChg>
        <pc:spChg chg="add del mod">
          <ac:chgData name="Martin Siemienski Andersen" userId="3e5b9027-db81-4bdb-8ff3-173865797b46" providerId="ADAL" clId="{80DE75E6-B9C5-4924-BF8C-CFC4D0378A0D}" dt="2023-09-22T07:21:31.926" v="256"/>
          <ac:spMkLst>
            <pc:docMk/>
            <pc:sldMk cId="1199953443" sldId="440"/>
            <ac:spMk id="13" creationId="{29040317-CCC0-AA12-DFBB-D7333604CCBA}"/>
          </ac:spMkLst>
        </pc:spChg>
        <pc:spChg chg="add mod">
          <ac:chgData name="Martin Siemienski Andersen" userId="3e5b9027-db81-4bdb-8ff3-173865797b46" providerId="ADAL" clId="{80DE75E6-B9C5-4924-BF8C-CFC4D0378A0D}" dt="2023-09-22T10:47:05.150" v="1664" actId="6549"/>
          <ac:spMkLst>
            <pc:docMk/>
            <pc:sldMk cId="1199953443" sldId="440"/>
            <ac:spMk id="14" creationId="{70321D9B-26CE-7008-8BD8-46B5ADD83A8D}"/>
          </ac:spMkLst>
        </pc:spChg>
        <pc:spChg chg="add mod">
          <ac:chgData name="Martin Siemienski Andersen" userId="3e5b9027-db81-4bdb-8ff3-173865797b46" providerId="ADAL" clId="{80DE75E6-B9C5-4924-BF8C-CFC4D0378A0D}" dt="2023-09-22T07:27:27.248" v="271" actId="14100"/>
          <ac:spMkLst>
            <pc:docMk/>
            <pc:sldMk cId="1199953443" sldId="440"/>
            <ac:spMk id="15" creationId="{D5F0BE8A-2972-B14E-8A1D-A18A126C2502}"/>
          </ac:spMkLst>
        </pc:spChg>
      </pc:sldChg>
      <pc:sldChg chg="delSp modSp add mod">
        <pc:chgData name="Martin Siemienski Andersen" userId="3e5b9027-db81-4bdb-8ff3-173865797b46" providerId="ADAL" clId="{80DE75E6-B9C5-4924-BF8C-CFC4D0378A0D}" dt="2023-09-22T10:46:39.591" v="1633" actId="20577"/>
        <pc:sldMkLst>
          <pc:docMk/>
          <pc:sldMk cId="3042117320" sldId="441"/>
        </pc:sldMkLst>
        <pc:spChg chg="mod">
          <ac:chgData name="Martin Siemienski Andersen" userId="3e5b9027-db81-4bdb-8ff3-173865797b46" providerId="ADAL" clId="{80DE75E6-B9C5-4924-BF8C-CFC4D0378A0D}" dt="2023-09-22T10:26:07.457" v="1089" actId="14100"/>
          <ac:spMkLst>
            <pc:docMk/>
            <pc:sldMk cId="3042117320" sldId="441"/>
            <ac:spMk id="3" creationId="{A80E2DB1-358A-650F-92B3-3FA7C037F8CD}"/>
          </ac:spMkLst>
        </pc:spChg>
        <pc:spChg chg="del mod">
          <ac:chgData name="Martin Siemienski Andersen" userId="3e5b9027-db81-4bdb-8ff3-173865797b46" providerId="ADAL" clId="{80DE75E6-B9C5-4924-BF8C-CFC4D0378A0D}" dt="2023-09-22T10:45:28.710" v="1561" actId="478"/>
          <ac:spMkLst>
            <pc:docMk/>
            <pc:sldMk cId="3042117320" sldId="441"/>
            <ac:spMk id="4" creationId="{91789B68-B8FE-AE0F-BACA-31AD246F74FE}"/>
          </ac:spMkLst>
        </pc:spChg>
        <pc:spChg chg="mod">
          <ac:chgData name="Martin Siemienski Andersen" userId="3e5b9027-db81-4bdb-8ff3-173865797b46" providerId="ADAL" clId="{80DE75E6-B9C5-4924-BF8C-CFC4D0378A0D}" dt="2023-09-22T10:46:39.591" v="1633" actId="20577"/>
          <ac:spMkLst>
            <pc:docMk/>
            <pc:sldMk cId="3042117320" sldId="441"/>
            <ac:spMk id="14" creationId="{70321D9B-26CE-7008-8BD8-46B5ADD83A8D}"/>
          </ac:spMkLst>
        </pc:spChg>
      </pc:sldChg>
      <pc:sldChg chg="delSp modSp add mod">
        <pc:chgData name="Martin Siemienski Andersen" userId="3e5b9027-db81-4bdb-8ff3-173865797b46" providerId="ADAL" clId="{80DE75E6-B9C5-4924-BF8C-CFC4D0378A0D}" dt="2023-09-22T10:46:48.274" v="1651" actId="20577"/>
        <pc:sldMkLst>
          <pc:docMk/>
          <pc:sldMk cId="1972479243" sldId="442"/>
        </pc:sldMkLst>
        <pc:spChg chg="mod">
          <ac:chgData name="Martin Siemienski Andersen" userId="3e5b9027-db81-4bdb-8ff3-173865797b46" providerId="ADAL" clId="{80DE75E6-B9C5-4924-BF8C-CFC4D0378A0D}" dt="2023-09-22T07:29:54.168" v="292" actId="20577"/>
          <ac:spMkLst>
            <pc:docMk/>
            <pc:sldMk cId="1972479243" sldId="442"/>
            <ac:spMk id="3" creationId="{A80E2DB1-358A-650F-92B3-3FA7C037F8CD}"/>
          </ac:spMkLst>
        </pc:spChg>
        <pc:spChg chg="del">
          <ac:chgData name="Martin Siemienski Andersen" userId="3e5b9027-db81-4bdb-8ff3-173865797b46" providerId="ADAL" clId="{80DE75E6-B9C5-4924-BF8C-CFC4D0378A0D}" dt="2023-09-22T10:42:57.669" v="1546" actId="478"/>
          <ac:spMkLst>
            <pc:docMk/>
            <pc:sldMk cId="1972479243" sldId="442"/>
            <ac:spMk id="4" creationId="{91789B68-B8FE-AE0F-BACA-31AD246F74FE}"/>
          </ac:spMkLst>
        </pc:spChg>
        <pc:spChg chg="mod">
          <ac:chgData name="Martin Siemienski Andersen" userId="3e5b9027-db81-4bdb-8ff3-173865797b46" providerId="ADAL" clId="{80DE75E6-B9C5-4924-BF8C-CFC4D0378A0D}" dt="2023-09-22T10:43:23.686" v="1558"/>
          <ac:spMkLst>
            <pc:docMk/>
            <pc:sldMk cId="1972479243" sldId="442"/>
            <ac:spMk id="9" creationId="{700A40B9-D5C2-D437-7991-A99D85444450}"/>
          </ac:spMkLst>
        </pc:spChg>
        <pc:spChg chg="mod">
          <ac:chgData name="Martin Siemienski Andersen" userId="3e5b9027-db81-4bdb-8ff3-173865797b46" providerId="ADAL" clId="{80DE75E6-B9C5-4924-BF8C-CFC4D0378A0D}" dt="2023-09-22T10:46:48.274" v="1651" actId="20577"/>
          <ac:spMkLst>
            <pc:docMk/>
            <pc:sldMk cId="1972479243" sldId="442"/>
            <ac:spMk id="14" creationId="{70321D9B-26CE-7008-8BD8-46B5ADD83A8D}"/>
          </ac:spMkLst>
        </pc:spChg>
      </pc:sldChg>
      <pc:sldChg chg="delSp modSp add mod">
        <pc:chgData name="Martin Siemienski Andersen" userId="3e5b9027-db81-4bdb-8ff3-173865797b46" providerId="ADAL" clId="{80DE75E6-B9C5-4924-BF8C-CFC4D0378A0D}" dt="2023-09-26T07:33:08.760" v="3869" actId="20577"/>
        <pc:sldMkLst>
          <pc:docMk/>
          <pc:sldMk cId="1643039985" sldId="443"/>
        </pc:sldMkLst>
        <pc:spChg chg="mod">
          <ac:chgData name="Martin Siemienski Andersen" userId="3e5b9027-db81-4bdb-8ff3-173865797b46" providerId="ADAL" clId="{80DE75E6-B9C5-4924-BF8C-CFC4D0378A0D}" dt="2023-09-26T07:29:06.436" v="3618" actId="14100"/>
          <ac:spMkLst>
            <pc:docMk/>
            <pc:sldMk cId="1643039985" sldId="443"/>
            <ac:spMk id="3" creationId="{A80E2DB1-358A-650F-92B3-3FA7C037F8CD}"/>
          </ac:spMkLst>
        </pc:spChg>
        <pc:spChg chg="del">
          <ac:chgData name="Martin Siemienski Andersen" userId="3e5b9027-db81-4bdb-8ff3-173865797b46" providerId="ADAL" clId="{80DE75E6-B9C5-4924-BF8C-CFC4D0378A0D}" dt="2023-09-22T07:39:00.979" v="426" actId="478"/>
          <ac:spMkLst>
            <pc:docMk/>
            <pc:sldMk cId="1643039985" sldId="443"/>
            <ac:spMk id="4" creationId="{91789B68-B8FE-AE0F-BACA-31AD246F74FE}"/>
          </ac:spMkLst>
        </pc:spChg>
        <pc:spChg chg="mod">
          <ac:chgData name="Martin Siemienski Andersen" userId="3e5b9027-db81-4bdb-8ff3-173865797b46" providerId="ADAL" clId="{80DE75E6-B9C5-4924-BF8C-CFC4D0378A0D}" dt="2023-09-26T07:33:08.760" v="3869" actId="20577"/>
          <ac:spMkLst>
            <pc:docMk/>
            <pc:sldMk cId="1643039985" sldId="443"/>
            <ac:spMk id="9" creationId="{700A40B9-D5C2-D437-7991-A99D85444450}"/>
          </ac:spMkLst>
        </pc:spChg>
        <pc:spChg chg="mod">
          <ac:chgData name="Martin Siemienski Andersen" userId="3e5b9027-db81-4bdb-8ff3-173865797b46" providerId="ADAL" clId="{80DE75E6-B9C5-4924-BF8C-CFC4D0378A0D}" dt="2023-09-22T10:46:43.501" v="1641" actId="20577"/>
          <ac:spMkLst>
            <pc:docMk/>
            <pc:sldMk cId="1643039985" sldId="443"/>
            <ac:spMk id="14" creationId="{70321D9B-26CE-7008-8BD8-46B5ADD83A8D}"/>
          </ac:spMkLst>
        </pc:spChg>
      </pc:sldChg>
      <pc:sldChg chg="add">
        <pc:chgData name="Martin Siemienski Andersen" userId="3e5b9027-db81-4bdb-8ff3-173865797b46" providerId="ADAL" clId="{80DE75E6-B9C5-4924-BF8C-CFC4D0378A0D}" dt="2023-09-22T07:43:28.338" v="456"/>
        <pc:sldMkLst>
          <pc:docMk/>
          <pc:sldMk cId="3114610786" sldId="444"/>
        </pc:sldMkLst>
      </pc:sldChg>
      <pc:sldChg chg="addSp modSp add del mod">
        <pc:chgData name="Martin Siemienski Andersen" userId="3e5b9027-db81-4bdb-8ff3-173865797b46" providerId="ADAL" clId="{80DE75E6-B9C5-4924-BF8C-CFC4D0378A0D}" dt="2023-09-22T08:17:28.543" v="680" actId="47"/>
        <pc:sldMkLst>
          <pc:docMk/>
          <pc:sldMk cId="1436025136" sldId="445"/>
        </pc:sldMkLst>
        <pc:spChg chg="add mod">
          <ac:chgData name="Martin Siemienski Andersen" userId="3e5b9027-db81-4bdb-8ff3-173865797b46" providerId="ADAL" clId="{80DE75E6-B9C5-4924-BF8C-CFC4D0378A0D}" dt="2023-09-22T08:17:22.643" v="679" actId="14100"/>
          <ac:spMkLst>
            <pc:docMk/>
            <pc:sldMk cId="1436025136" sldId="445"/>
            <ac:spMk id="7" creationId="{B6D6DAE2-2538-EE86-B590-3D771E9D386B}"/>
          </ac:spMkLst>
        </pc:spChg>
      </pc:sldChg>
      <pc:sldChg chg="addSp delSp modSp add mod delAnim modAnim">
        <pc:chgData name="Martin Siemienski Andersen" userId="3e5b9027-db81-4bdb-8ff3-173865797b46" providerId="ADAL" clId="{80DE75E6-B9C5-4924-BF8C-CFC4D0378A0D}" dt="2023-09-26T06:48:30.597" v="2528" actId="20577"/>
        <pc:sldMkLst>
          <pc:docMk/>
          <pc:sldMk cId="2335939882" sldId="445"/>
        </pc:sldMkLst>
        <pc:spChg chg="add mod">
          <ac:chgData name="Martin Siemienski Andersen" userId="3e5b9027-db81-4bdb-8ff3-173865797b46" providerId="ADAL" clId="{80DE75E6-B9C5-4924-BF8C-CFC4D0378A0D}" dt="2023-09-26T06:48:06.149" v="2497" actId="20577"/>
          <ac:spMkLst>
            <pc:docMk/>
            <pc:sldMk cId="2335939882" sldId="445"/>
            <ac:spMk id="9" creationId="{BE2CB78F-CB82-F2ED-DDEE-B139E3C89CD8}"/>
          </ac:spMkLst>
        </pc:spChg>
        <pc:spChg chg="del">
          <ac:chgData name="Martin Siemienski Andersen" userId="3e5b9027-db81-4bdb-8ff3-173865797b46" providerId="ADAL" clId="{80DE75E6-B9C5-4924-BF8C-CFC4D0378A0D}" dt="2023-09-22T09:28:28.039" v="994" actId="478"/>
          <ac:spMkLst>
            <pc:docMk/>
            <pc:sldMk cId="2335939882" sldId="445"/>
            <ac:spMk id="10" creationId="{59736BE8-A981-4C28-B774-AA5300F9F245}"/>
          </ac:spMkLst>
        </pc:spChg>
        <pc:spChg chg="del mod topLvl">
          <ac:chgData name="Martin Siemienski Andersen" userId="3e5b9027-db81-4bdb-8ff3-173865797b46" providerId="ADAL" clId="{80DE75E6-B9C5-4924-BF8C-CFC4D0378A0D}" dt="2023-09-22T09:28:32.843" v="998" actId="478"/>
          <ac:spMkLst>
            <pc:docMk/>
            <pc:sldMk cId="2335939882" sldId="445"/>
            <ac:spMk id="12" creationId="{598216A8-F441-454E-B604-52733DEB161A}"/>
          </ac:spMkLst>
        </pc:spChg>
        <pc:spChg chg="add del">
          <ac:chgData name="Martin Siemienski Andersen" userId="3e5b9027-db81-4bdb-8ff3-173865797b46" providerId="ADAL" clId="{80DE75E6-B9C5-4924-BF8C-CFC4D0378A0D}" dt="2023-09-22T09:38:38.498" v="1010" actId="22"/>
          <ac:spMkLst>
            <pc:docMk/>
            <pc:sldMk cId="2335939882" sldId="445"/>
            <ac:spMk id="18" creationId="{B8701A4A-7E55-18B6-A9EB-708A45D434F0}"/>
          </ac:spMkLst>
        </pc:spChg>
        <pc:spChg chg="del">
          <ac:chgData name="Martin Siemienski Andersen" userId="3e5b9027-db81-4bdb-8ff3-173865797b46" providerId="ADAL" clId="{80DE75E6-B9C5-4924-BF8C-CFC4D0378A0D}" dt="2023-09-22T09:28:26.280" v="993" actId="478"/>
          <ac:spMkLst>
            <pc:docMk/>
            <pc:sldMk cId="2335939882" sldId="445"/>
            <ac:spMk id="19" creationId="{B5B5DFEE-3EB8-4FF4-A782-20DDEF9A3669}"/>
          </ac:spMkLst>
        </pc:spChg>
        <pc:spChg chg="add mod">
          <ac:chgData name="Martin Siemienski Andersen" userId="3e5b9027-db81-4bdb-8ff3-173865797b46" providerId="ADAL" clId="{80DE75E6-B9C5-4924-BF8C-CFC4D0378A0D}" dt="2023-09-26T06:48:30.597" v="2528" actId="20577"/>
          <ac:spMkLst>
            <pc:docMk/>
            <pc:sldMk cId="2335939882" sldId="445"/>
            <ac:spMk id="22" creationId="{7BA135D8-B505-D788-E8CE-7309E0603978}"/>
          </ac:spMkLst>
        </pc:spChg>
        <pc:spChg chg="add mod">
          <ac:chgData name="Martin Siemienski Andersen" userId="3e5b9027-db81-4bdb-8ff3-173865797b46" providerId="ADAL" clId="{80DE75E6-B9C5-4924-BF8C-CFC4D0378A0D}" dt="2023-09-22T09:45:19.166" v="1037" actId="1076"/>
          <ac:spMkLst>
            <pc:docMk/>
            <pc:sldMk cId="2335939882" sldId="445"/>
            <ac:spMk id="32" creationId="{F8D0BA30-E205-4B51-7574-A8451AF54465}"/>
          </ac:spMkLst>
        </pc:spChg>
        <pc:spChg chg="add mod">
          <ac:chgData name="Martin Siemienski Andersen" userId="3e5b9027-db81-4bdb-8ff3-173865797b46" providerId="ADAL" clId="{80DE75E6-B9C5-4924-BF8C-CFC4D0378A0D}" dt="2023-09-22T09:46:47.607" v="1051" actId="14100"/>
          <ac:spMkLst>
            <pc:docMk/>
            <pc:sldMk cId="2335939882" sldId="445"/>
            <ac:spMk id="33" creationId="{C2DAB4B9-D14F-5CC9-D3E5-D2A6033D7D8E}"/>
          </ac:spMkLst>
        </pc:spChg>
        <pc:spChg chg="add mod">
          <ac:chgData name="Martin Siemienski Andersen" userId="3e5b9027-db81-4bdb-8ff3-173865797b46" providerId="ADAL" clId="{80DE75E6-B9C5-4924-BF8C-CFC4D0378A0D}" dt="2023-09-22T09:47:21.067" v="1058" actId="14100"/>
          <ac:spMkLst>
            <pc:docMk/>
            <pc:sldMk cId="2335939882" sldId="445"/>
            <ac:spMk id="34" creationId="{73F61F4C-5A47-879F-12CB-F212F3ED2114}"/>
          </ac:spMkLst>
        </pc:spChg>
        <pc:spChg chg="add del mod">
          <ac:chgData name="Martin Siemienski Andersen" userId="3e5b9027-db81-4bdb-8ff3-173865797b46" providerId="ADAL" clId="{80DE75E6-B9C5-4924-BF8C-CFC4D0378A0D}" dt="2023-09-22T09:48:10.121" v="1064" actId="478"/>
          <ac:spMkLst>
            <pc:docMk/>
            <pc:sldMk cId="2335939882" sldId="445"/>
            <ac:spMk id="35" creationId="{23FB21FE-FF37-A0DC-DBAE-558D95D479C3}"/>
          </ac:spMkLst>
        </pc:spChg>
        <pc:grpChg chg="del">
          <ac:chgData name="Martin Siemienski Andersen" userId="3e5b9027-db81-4bdb-8ff3-173865797b46" providerId="ADAL" clId="{80DE75E6-B9C5-4924-BF8C-CFC4D0378A0D}" dt="2023-09-22T09:28:29.185" v="995" actId="478"/>
          <ac:grpSpMkLst>
            <pc:docMk/>
            <pc:sldMk cId="2335939882" sldId="445"/>
            <ac:grpSpMk id="7" creationId="{102DE37C-386A-4D0E-8D79-6DDDD63E1760}"/>
          </ac:grpSpMkLst>
        </pc:grpChg>
        <pc:grpChg chg="del">
          <ac:chgData name="Martin Siemienski Andersen" userId="3e5b9027-db81-4bdb-8ff3-173865797b46" providerId="ADAL" clId="{80DE75E6-B9C5-4924-BF8C-CFC4D0378A0D}" dt="2023-09-22T09:28:30.802" v="997" actId="478"/>
          <ac:grpSpMkLst>
            <pc:docMk/>
            <pc:sldMk cId="2335939882" sldId="445"/>
            <ac:grpSpMk id="11" creationId="{0852856B-7C91-46B4-AC10-FC304793D6E5}"/>
          </ac:grpSpMkLst>
        </pc:grpChg>
        <pc:grpChg chg="del">
          <ac:chgData name="Martin Siemienski Andersen" userId="3e5b9027-db81-4bdb-8ff3-173865797b46" providerId="ADAL" clId="{80DE75E6-B9C5-4924-BF8C-CFC4D0378A0D}" dt="2023-09-22T09:28:26.280" v="993" actId="478"/>
          <ac:grpSpMkLst>
            <pc:docMk/>
            <pc:sldMk cId="2335939882" sldId="445"/>
            <ac:grpSpMk id="14" creationId="{177B187B-AA19-40D4-B8CB-4269B861DC15}"/>
          </ac:grpSpMkLst>
        </pc:grpChg>
        <pc:picChg chg="del">
          <ac:chgData name="Martin Siemienski Andersen" userId="3e5b9027-db81-4bdb-8ff3-173865797b46" providerId="ADAL" clId="{80DE75E6-B9C5-4924-BF8C-CFC4D0378A0D}" dt="2023-09-22T09:28:21.549" v="992" actId="478"/>
          <ac:picMkLst>
            <pc:docMk/>
            <pc:sldMk cId="2335939882" sldId="445"/>
            <ac:picMk id="8" creationId="{D5B59A7E-4FB4-4F94-B788-D06EAB131245}"/>
          </ac:picMkLst>
        </pc:picChg>
        <pc:picChg chg="del">
          <ac:chgData name="Martin Siemienski Andersen" userId="3e5b9027-db81-4bdb-8ff3-173865797b46" providerId="ADAL" clId="{80DE75E6-B9C5-4924-BF8C-CFC4D0378A0D}" dt="2023-09-22T09:28:26.280" v="993" actId="478"/>
          <ac:picMkLst>
            <pc:docMk/>
            <pc:sldMk cId="2335939882" sldId="445"/>
            <ac:picMk id="21" creationId="{FD4443CB-5887-4557-8EBF-F93C4B60DB8D}"/>
          </ac:picMkLst>
        </pc:picChg>
        <pc:cxnChg chg="del topLvl">
          <ac:chgData name="Martin Siemienski Andersen" userId="3e5b9027-db81-4bdb-8ff3-173865797b46" providerId="ADAL" clId="{80DE75E6-B9C5-4924-BF8C-CFC4D0378A0D}" dt="2023-09-22T09:28:30.802" v="997" actId="478"/>
          <ac:cxnSpMkLst>
            <pc:docMk/>
            <pc:sldMk cId="2335939882" sldId="445"/>
            <ac:cxnSpMk id="13" creationId="{7EB0C173-D193-4718-A6F4-49FDC9E7FCE9}"/>
          </ac:cxnSpMkLst>
        </pc:cxnChg>
        <pc:cxnChg chg="add mod">
          <ac:chgData name="Martin Siemienski Andersen" userId="3e5b9027-db81-4bdb-8ff3-173865797b46" providerId="ADAL" clId="{80DE75E6-B9C5-4924-BF8C-CFC4D0378A0D}" dt="2023-09-22T09:46:58.943" v="1053" actId="14100"/>
          <ac:cxnSpMkLst>
            <pc:docMk/>
            <pc:sldMk cId="2335939882" sldId="445"/>
            <ac:cxnSpMk id="24" creationId="{856662A5-723B-E53D-9ED6-A74FF111FC38}"/>
          </ac:cxnSpMkLst>
        </pc:cxnChg>
        <pc:cxnChg chg="add del mod">
          <ac:chgData name="Martin Siemienski Andersen" userId="3e5b9027-db81-4bdb-8ff3-173865797b46" providerId="ADAL" clId="{80DE75E6-B9C5-4924-BF8C-CFC4D0378A0D}" dt="2023-09-22T09:47:28.085" v="1059" actId="478"/>
          <ac:cxnSpMkLst>
            <pc:docMk/>
            <pc:sldMk cId="2335939882" sldId="445"/>
            <ac:cxnSpMk id="26" creationId="{EA4FE4F3-0081-26D2-F11F-11C5022B55A2}"/>
          </ac:cxnSpMkLst>
        </pc:cxnChg>
        <pc:cxnChg chg="add del mod">
          <ac:chgData name="Martin Siemienski Andersen" userId="3e5b9027-db81-4bdb-8ff3-173865797b46" providerId="ADAL" clId="{80DE75E6-B9C5-4924-BF8C-CFC4D0378A0D}" dt="2023-09-22T09:47:51.075" v="1062" actId="478"/>
          <ac:cxnSpMkLst>
            <pc:docMk/>
            <pc:sldMk cId="2335939882" sldId="445"/>
            <ac:cxnSpMk id="28" creationId="{E4C1E575-44D8-7A83-65C4-9B06BB798EB8}"/>
          </ac:cxnSpMkLst>
        </pc:cxnChg>
        <pc:cxnChg chg="add del mod">
          <ac:chgData name="Martin Siemienski Andersen" userId="3e5b9027-db81-4bdb-8ff3-173865797b46" providerId="ADAL" clId="{80DE75E6-B9C5-4924-BF8C-CFC4D0378A0D}" dt="2023-09-22T10:25:22.769" v="1074" actId="478"/>
          <ac:cxnSpMkLst>
            <pc:docMk/>
            <pc:sldMk cId="2335939882" sldId="445"/>
            <ac:cxnSpMk id="30" creationId="{ACE59479-3169-A8F2-D203-A3CD55C97CE7}"/>
          </ac:cxnSpMkLst>
        </pc:cxnChg>
      </pc:sldChg>
      <pc:sldChg chg="add del">
        <pc:chgData name="Martin Siemienski Andersen" userId="3e5b9027-db81-4bdb-8ff3-173865797b46" providerId="ADAL" clId="{80DE75E6-B9C5-4924-BF8C-CFC4D0378A0D}" dt="2023-09-22T09:28:34.838" v="1000"/>
        <pc:sldMkLst>
          <pc:docMk/>
          <pc:sldMk cId="3388512583" sldId="446"/>
        </pc:sldMkLst>
      </pc:sldChg>
      <pc:sldChg chg="addSp delSp modSp add mod ord delAnim">
        <pc:chgData name="Martin Siemienski Andersen" userId="3e5b9027-db81-4bdb-8ff3-173865797b46" providerId="ADAL" clId="{80DE75E6-B9C5-4924-BF8C-CFC4D0378A0D}" dt="2023-09-27T07:10:11.966" v="3907" actId="20577"/>
        <pc:sldMkLst>
          <pc:docMk/>
          <pc:sldMk cId="4104322771" sldId="446"/>
        </pc:sldMkLst>
        <pc:spChg chg="mod">
          <ac:chgData name="Martin Siemienski Andersen" userId="3e5b9027-db81-4bdb-8ff3-173865797b46" providerId="ADAL" clId="{80DE75E6-B9C5-4924-BF8C-CFC4D0378A0D}" dt="2023-09-22T10:40:42.403" v="1512" actId="20577"/>
          <ac:spMkLst>
            <pc:docMk/>
            <pc:sldMk cId="4104322771" sldId="446"/>
            <ac:spMk id="3" creationId="{BFD12118-34A6-4066-ACB6-E8B16636C29C}"/>
          </ac:spMkLst>
        </pc:spChg>
        <pc:spChg chg="add mod">
          <ac:chgData name="Martin Siemienski Andersen" userId="3e5b9027-db81-4bdb-8ff3-173865797b46" providerId="ADAL" clId="{80DE75E6-B9C5-4924-BF8C-CFC4D0378A0D}" dt="2023-09-22T10:41:00.514" v="1516" actId="20577"/>
          <ac:spMkLst>
            <pc:docMk/>
            <pc:sldMk cId="4104322771" sldId="446"/>
            <ac:spMk id="9" creationId="{2738CC16-F911-128A-BEAA-16A4D79A8ECD}"/>
          </ac:spMkLst>
        </pc:spChg>
        <pc:spChg chg="del mod">
          <ac:chgData name="Martin Siemienski Andersen" userId="3e5b9027-db81-4bdb-8ff3-173865797b46" providerId="ADAL" clId="{80DE75E6-B9C5-4924-BF8C-CFC4D0378A0D}" dt="2023-09-22T10:36:49.401" v="1095" actId="478"/>
          <ac:spMkLst>
            <pc:docMk/>
            <pc:sldMk cId="4104322771" sldId="446"/>
            <ac:spMk id="10" creationId="{59736BE8-A981-4C28-B774-AA5300F9F245}"/>
          </ac:spMkLst>
        </pc:spChg>
        <pc:spChg chg="add mod">
          <ac:chgData name="Martin Siemienski Andersen" userId="3e5b9027-db81-4bdb-8ff3-173865797b46" providerId="ADAL" clId="{80DE75E6-B9C5-4924-BF8C-CFC4D0378A0D}" dt="2023-09-27T07:10:11.966" v="3907" actId="20577"/>
          <ac:spMkLst>
            <pc:docMk/>
            <pc:sldMk cId="4104322771" sldId="446"/>
            <ac:spMk id="18" creationId="{628E234F-4092-77B2-BCDF-916791DF4A5F}"/>
          </ac:spMkLst>
        </pc:spChg>
        <pc:spChg chg="del">
          <ac:chgData name="Martin Siemienski Andersen" userId="3e5b9027-db81-4bdb-8ff3-173865797b46" providerId="ADAL" clId="{80DE75E6-B9C5-4924-BF8C-CFC4D0378A0D}" dt="2023-09-22T10:36:46.795" v="1092" actId="478"/>
          <ac:spMkLst>
            <pc:docMk/>
            <pc:sldMk cId="4104322771" sldId="446"/>
            <ac:spMk id="19" creationId="{B5B5DFEE-3EB8-4FF4-A782-20DDEF9A3669}"/>
          </ac:spMkLst>
        </pc:spChg>
        <pc:grpChg chg="del">
          <ac:chgData name="Martin Siemienski Andersen" userId="3e5b9027-db81-4bdb-8ff3-173865797b46" providerId="ADAL" clId="{80DE75E6-B9C5-4924-BF8C-CFC4D0378A0D}" dt="2023-09-22T10:36:46.795" v="1092" actId="478"/>
          <ac:grpSpMkLst>
            <pc:docMk/>
            <pc:sldMk cId="4104322771" sldId="446"/>
            <ac:grpSpMk id="7" creationId="{102DE37C-386A-4D0E-8D79-6DDDD63E1760}"/>
          </ac:grpSpMkLst>
        </pc:grpChg>
        <pc:grpChg chg="del">
          <ac:chgData name="Martin Siemienski Andersen" userId="3e5b9027-db81-4bdb-8ff3-173865797b46" providerId="ADAL" clId="{80DE75E6-B9C5-4924-BF8C-CFC4D0378A0D}" dt="2023-09-22T10:36:46.795" v="1092" actId="478"/>
          <ac:grpSpMkLst>
            <pc:docMk/>
            <pc:sldMk cId="4104322771" sldId="446"/>
            <ac:grpSpMk id="11" creationId="{0852856B-7C91-46B4-AC10-FC304793D6E5}"/>
          </ac:grpSpMkLst>
        </pc:grpChg>
        <pc:grpChg chg="del">
          <ac:chgData name="Martin Siemienski Andersen" userId="3e5b9027-db81-4bdb-8ff3-173865797b46" providerId="ADAL" clId="{80DE75E6-B9C5-4924-BF8C-CFC4D0378A0D}" dt="2023-09-22T10:36:46.795" v="1092" actId="478"/>
          <ac:grpSpMkLst>
            <pc:docMk/>
            <pc:sldMk cId="4104322771" sldId="446"/>
            <ac:grpSpMk id="14" creationId="{177B187B-AA19-40D4-B8CB-4269B861DC15}"/>
          </ac:grpSpMkLst>
        </pc:grpChg>
        <pc:picChg chg="del">
          <ac:chgData name="Martin Siemienski Andersen" userId="3e5b9027-db81-4bdb-8ff3-173865797b46" providerId="ADAL" clId="{80DE75E6-B9C5-4924-BF8C-CFC4D0378A0D}" dt="2023-09-22T10:36:41.944" v="1091" actId="478"/>
          <ac:picMkLst>
            <pc:docMk/>
            <pc:sldMk cId="4104322771" sldId="446"/>
            <ac:picMk id="8" creationId="{D5B59A7E-4FB4-4F94-B788-D06EAB131245}"/>
          </ac:picMkLst>
        </pc:picChg>
        <pc:picChg chg="del">
          <ac:chgData name="Martin Siemienski Andersen" userId="3e5b9027-db81-4bdb-8ff3-173865797b46" providerId="ADAL" clId="{80DE75E6-B9C5-4924-BF8C-CFC4D0378A0D}" dt="2023-09-22T10:36:47.673" v="1093" actId="478"/>
          <ac:picMkLst>
            <pc:docMk/>
            <pc:sldMk cId="4104322771" sldId="446"/>
            <ac:picMk id="21" creationId="{FD4443CB-5887-4557-8EBF-F93C4B60DB8D}"/>
          </ac:picMkLst>
        </pc:picChg>
      </pc:sldChg>
      <pc:sldChg chg="addSp delSp modSp add mod modAnim">
        <pc:chgData name="Martin Siemienski Andersen" userId="3e5b9027-db81-4bdb-8ff3-173865797b46" providerId="ADAL" clId="{80DE75E6-B9C5-4924-BF8C-CFC4D0378A0D}" dt="2023-09-26T07:01:43.761" v="3070"/>
        <pc:sldMkLst>
          <pc:docMk/>
          <pc:sldMk cId="3385940249" sldId="447"/>
        </pc:sldMkLst>
        <pc:spChg chg="del mod">
          <ac:chgData name="Martin Siemienski Andersen" userId="3e5b9027-db81-4bdb-8ff3-173865797b46" providerId="ADAL" clId="{80DE75E6-B9C5-4924-BF8C-CFC4D0378A0D}" dt="2023-09-26T06:49:38.055" v="2532" actId="478"/>
          <ac:spMkLst>
            <pc:docMk/>
            <pc:sldMk cId="3385940249" sldId="447"/>
            <ac:spMk id="4" creationId="{0185C39B-EF2A-42CA-A6A1-AFCC6EDC1010}"/>
          </ac:spMkLst>
        </pc:spChg>
        <pc:spChg chg="mod">
          <ac:chgData name="Martin Siemienski Andersen" userId="3e5b9027-db81-4bdb-8ff3-173865797b46" providerId="ADAL" clId="{80DE75E6-B9C5-4924-BF8C-CFC4D0378A0D}" dt="2023-09-26T07:01:43.761" v="3070"/>
          <ac:spMkLst>
            <pc:docMk/>
            <pc:sldMk cId="3385940249" sldId="447"/>
            <ac:spMk id="7" creationId="{C8F53708-E054-0233-0A92-A71E014FF092}"/>
          </ac:spMkLst>
        </pc:spChg>
        <pc:spChg chg="add del mod">
          <ac:chgData name="Martin Siemienski Andersen" userId="3e5b9027-db81-4bdb-8ff3-173865797b46" providerId="ADAL" clId="{80DE75E6-B9C5-4924-BF8C-CFC4D0378A0D}" dt="2023-09-26T06:49:39.944" v="2533" actId="478"/>
          <ac:spMkLst>
            <pc:docMk/>
            <pc:sldMk cId="3385940249" sldId="447"/>
            <ac:spMk id="8" creationId="{943A0954-8FD0-C9E4-02EA-EDC62A72CC1E}"/>
          </ac:spMkLst>
        </pc:spChg>
        <pc:picChg chg="mod">
          <ac:chgData name="Martin Siemienski Andersen" userId="3e5b9027-db81-4bdb-8ff3-173865797b46" providerId="ADAL" clId="{80DE75E6-B9C5-4924-BF8C-CFC4D0378A0D}" dt="2023-09-22T10:55:39.643" v="1793" actId="1076"/>
          <ac:picMkLst>
            <pc:docMk/>
            <pc:sldMk cId="3385940249" sldId="447"/>
            <ac:picMk id="6" creationId="{31DF2FFC-5FB3-42B0-B3CB-D9D3783B4F67}"/>
          </ac:picMkLst>
        </pc:picChg>
      </pc:sldChg>
      <pc:sldChg chg="delSp modSp add mod">
        <pc:chgData name="Martin Siemienski Andersen" userId="3e5b9027-db81-4bdb-8ff3-173865797b46" providerId="ADAL" clId="{80DE75E6-B9C5-4924-BF8C-CFC4D0378A0D}" dt="2023-09-26T06:49:55.841" v="2536" actId="1076"/>
        <pc:sldMkLst>
          <pc:docMk/>
          <pc:sldMk cId="3835948799" sldId="448"/>
        </pc:sldMkLst>
        <pc:spChg chg="mod">
          <ac:chgData name="Martin Siemienski Andersen" userId="3e5b9027-db81-4bdb-8ff3-173865797b46" providerId="ADAL" clId="{80DE75E6-B9C5-4924-BF8C-CFC4D0378A0D}" dt="2023-09-26T06:49:55.841" v="2536" actId="1076"/>
          <ac:spMkLst>
            <pc:docMk/>
            <pc:sldMk cId="3835948799" sldId="448"/>
            <ac:spMk id="4" creationId="{0185C39B-EF2A-42CA-A6A1-AFCC6EDC1010}"/>
          </ac:spMkLst>
        </pc:spChg>
        <pc:spChg chg="del">
          <ac:chgData name="Martin Siemienski Andersen" userId="3e5b9027-db81-4bdb-8ff3-173865797b46" providerId="ADAL" clId="{80DE75E6-B9C5-4924-BF8C-CFC4D0378A0D}" dt="2023-09-26T06:49:48.818" v="2535" actId="478"/>
          <ac:spMkLst>
            <pc:docMk/>
            <pc:sldMk cId="3835948799" sldId="448"/>
            <ac:spMk id="7" creationId="{C8F53708-E054-0233-0A92-A71E014FF092}"/>
          </ac:spMkLst>
        </pc:spChg>
      </pc:sldChg>
      <pc:sldChg chg="modSp new mod">
        <pc:chgData name="Martin Siemienski Andersen" userId="3e5b9027-db81-4bdb-8ff3-173865797b46" providerId="ADAL" clId="{80DE75E6-B9C5-4924-BF8C-CFC4D0378A0D}" dt="2023-09-26T07:11:29.543" v="3368" actId="5793"/>
        <pc:sldMkLst>
          <pc:docMk/>
          <pc:sldMk cId="4039443973" sldId="449"/>
        </pc:sldMkLst>
        <pc:spChg chg="mod">
          <ac:chgData name="Martin Siemienski Andersen" userId="3e5b9027-db81-4bdb-8ff3-173865797b46" providerId="ADAL" clId="{80DE75E6-B9C5-4924-BF8C-CFC4D0378A0D}" dt="2023-09-26T07:02:31.026" v="3077" actId="20577"/>
          <ac:spMkLst>
            <pc:docMk/>
            <pc:sldMk cId="4039443973" sldId="449"/>
            <ac:spMk id="3" creationId="{75EEEDCE-8291-61AA-9F0E-0EB184B4B72E}"/>
          </ac:spMkLst>
        </pc:spChg>
        <pc:spChg chg="mod">
          <ac:chgData name="Martin Siemienski Andersen" userId="3e5b9027-db81-4bdb-8ff3-173865797b46" providerId="ADAL" clId="{80DE75E6-B9C5-4924-BF8C-CFC4D0378A0D}" dt="2023-09-26T07:11:29.543" v="3368" actId="5793"/>
          <ac:spMkLst>
            <pc:docMk/>
            <pc:sldMk cId="4039443973" sldId="449"/>
            <ac:spMk id="4" creationId="{9CD14315-9C16-1C36-6B3A-9A3C80166925}"/>
          </ac:spMkLst>
        </pc:spChg>
      </pc:sldChg>
      <pc:sldChg chg="add">
        <pc:chgData name="Martin Siemienski Andersen" userId="3e5b9027-db81-4bdb-8ff3-173865797b46" providerId="ADAL" clId="{80DE75E6-B9C5-4924-BF8C-CFC4D0378A0D}" dt="2023-09-26T07:28:57.790" v="3617"/>
        <pc:sldMkLst>
          <pc:docMk/>
          <pc:sldMk cId="1789612739" sldId="450"/>
        </pc:sldMkLst>
      </pc:sldChg>
      <pc:sldChg chg="mod modShow">
        <pc:chgData name="Martin Siemienski Andersen" userId="3e5b9027-db81-4bdb-8ff3-173865797b46" providerId="ADAL" clId="{80DE75E6-B9C5-4924-BF8C-CFC4D0378A0D}" dt="2023-09-27T06:58:08.527" v="3870" actId="729"/>
        <pc:sldMkLst>
          <pc:docMk/>
          <pc:sldMk cId="957298078" sldId="451"/>
        </pc:sldMkLst>
      </pc:sldChg>
      <pc:sldChg chg="modSp add mod">
        <pc:chgData name="Martin Siemienski Andersen" userId="3e5b9027-db81-4bdb-8ff3-173865797b46" providerId="ADAL" clId="{80DE75E6-B9C5-4924-BF8C-CFC4D0378A0D}" dt="2023-09-27T07:01:31.256" v="3886" actId="20577"/>
        <pc:sldMkLst>
          <pc:docMk/>
          <pc:sldMk cId="1891321431" sldId="612"/>
        </pc:sldMkLst>
        <pc:spChg chg="mod">
          <ac:chgData name="Martin Siemienski Andersen" userId="3e5b9027-db81-4bdb-8ff3-173865797b46" providerId="ADAL" clId="{80DE75E6-B9C5-4924-BF8C-CFC4D0378A0D}" dt="2023-09-27T07:01:31.256" v="3886" actId="20577"/>
          <ac:spMkLst>
            <pc:docMk/>
            <pc:sldMk cId="1891321431" sldId="612"/>
            <ac:spMk id="5" creationId="{8381492D-3F3B-167D-9347-2171D267D712}"/>
          </ac:spMkLst>
        </pc:spChg>
        <pc:graphicFrameChg chg="mod">
          <ac:chgData name="Martin Siemienski Andersen" userId="3e5b9027-db81-4bdb-8ff3-173865797b46" providerId="ADAL" clId="{80DE75E6-B9C5-4924-BF8C-CFC4D0378A0D}" dt="2023-09-27T07:01:21.139" v="3873" actId="1076"/>
          <ac:graphicFrameMkLst>
            <pc:docMk/>
            <pc:sldMk cId="1891321431" sldId="612"/>
            <ac:graphicFrameMk id="7" creationId="{7C54FC0C-628C-EC84-F4A9-E368FC808A9A}"/>
          </ac:graphicFrameMkLst>
        </pc:graphicFrameChg>
      </pc:sldChg>
      <pc:sldChg chg="modSp add mod">
        <pc:chgData name="Martin Siemienski Andersen" userId="3e5b9027-db81-4bdb-8ff3-173865797b46" providerId="ADAL" clId="{80DE75E6-B9C5-4924-BF8C-CFC4D0378A0D}" dt="2023-09-27T07:01:35.733" v="3891" actId="20577"/>
        <pc:sldMkLst>
          <pc:docMk/>
          <pc:sldMk cId="4134915699" sldId="613"/>
        </pc:sldMkLst>
        <pc:spChg chg="mod">
          <ac:chgData name="Martin Siemienski Andersen" userId="3e5b9027-db81-4bdb-8ff3-173865797b46" providerId="ADAL" clId="{80DE75E6-B9C5-4924-BF8C-CFC4D0378A0D}" dt="2023-09-27T07:01:35.733" v="3891" actId="20577"/>
          <ac:spMkLst>
            <pc:docMk/>
            <pc:sldMk cId="4134915699" sldId="613"/>
            <ac:spMk id="4" creationId="{5325360F-A813-4D7B-862F-FFFF91BF161E}"/>
          </ac:spMkLst>
        </pc:spChg>
      </pc:sldChg>
      <pc:sldChg chg="modSp add mod">
        <pc:chgData name="Martin Siemienski Andersen" userId="3e5b9027-db81-4bdb-8ff3-173865797b46" providerId="ADAL" clId="{80DE75E6-B9C5-4924-BF8C-CFC4D0378A0D}" dt="2023-09-27T07:01:40.186" v="3896" actId="20577"/>
        <pc:sldMkLst>
          <pc:docMk/>
          <pc:sldMk cId="4131622673" sldId="614"/>
        </pc:sldMkLst>
        <pc:spChg chg="mod">
          <ac:chgData name="Martin Siemienski Andersen" userId="3e5b9027-db81-4bdb-8ff3-173865797b46" providerId="ADAL" clId="{80DE75E6-B9C5-4924-BF8C-CFC4D0378A0D}" dt="2023-09-27T07:01:40.186" v="3896" actId="20577"/>
          <ac:spMkLst>
            <pc:docMk/>
            <pc:sldMk cId="4131622673" sldId="614"/>
            <ac:spMk id="4" creationId="{5325360F-A813-4D7B-862F-FFFF91BF161E}"/>
          </ac:spMkLst>
        </pc:spChg>
      </pc:sldChg>
      <pc:sldChg chg="modSp new mod">
        <pc:chgData name="Martin Siemienski Andersen" userId="3e5b9027-db81-4bdb-8ff3-173865797b46" providerId="ADAL" clId="{80DE75E6-B9C5-4924-BF8C-CFC4D0378A0D}" dt="2023-09-27T07:11:30.093" v="4029" actId="20577"/>
        <pc:sldMkLst>
          <pc:docMk/>
          <pc:sldMk cId="3036358938" sldId="615"/>
        </pc:sldMkLst>
        <pc:spChg chg="mod">
          <ac:chgData name="Martin Siemienski Andersen" userId="3e5b9027-db81-4bdb-8ff3-173865797b46" providerId="ADAL" clId="{80DE75E6-B9C5-4924-BF8C-CFC4D0378A0D}" dt="2023-09-27T07:11:06.762" v="3950" actId="14100"/>
          <ac:spMkLst>
            <pc:docMk/>
            <pc:sldMk cId="3036358938" sldId="615"/>
            <ac:spMk id="3" creationId="{3FD29018-1031-9430-E894-504AC85388FD}"/>
          </ac:spMkLst>
        </pc:spChg>
        <pc:spChg chg="mod">
          <ac:chgData name="Martin Siemienski Andersen" userId="3e5b9027-db81-4bdb-8ff3-173865797b46" providerId="ADAL" clId="{80DE75E6-B9C5-4924-BF8C-CFC4D0378A0D}" dt="2023-09-27T07:11:30.093" v="4029" actId="20577"/>
          <ac:spMkLst>
            <pc:docMk/>
            <pc:sldMk cId="3036358938" sldId="615"/>
            <ac:spMk id="4" creationId="{CCC513AC-9E2F-17D7-CC9D-1E362994F8FC}"/>
          </ac:spMkLst>
        </pc:spChg>
      </pc:sldChg>
      <pc:sldMasterChg chg="modSldLayout">
        <pc:chgData name="Martin Siemienski Andersen" userId="3e5b9027-db81-4bdb-8ff3-173865797b46" providerId="ADAL" clId="{80DE75E6-B9C5-4924-BF8C-CFC4D0378A0D}" dt="2023-09-22T07:49:10.060" v="550" actId="2711"/>
        <pc:sldMasterMkLst>
          <pc:docMk/>
          <pc:sldMasterMk cId="1377184672" sldId="2147484005"/>
        </pc:sldMasterMkLst>
        <pc:sldLayoutChg chg="modSp">
          <pc:chgData name="Martin Siemienski Andersen" userId="3e5b9027-db81-4bdb-8ff3-173865797b46" providerId="ADAL" clId="{80DE75E6-B9C5-4924-BF8C-CFC4D0378A0D}" dt="2023-09-22T07:48:07.272" v="540" actId="2711"/>
          <pc:sldLayoutMkLst>
            <pc:docMk/>
            <pc:sldMasterMk cId="1377184672" sldId="2147484005"/>
            <pc:sldLayoutMk cId="252126941" sldId="2147484008"/>
          </pc:sldLayoutMkLst>
          <pc:spChg chg="mod">
            <ac:chgData name="Martin Siemienski Andersen" userId="3e5b9027-db81-4bdb-8ff3-173865797b46" providerId="ADAL" clId="{80DE75E6-B9C5-4924-BF8C-CFC4D0378A0D}" dt="2023-09-22T07:48:07.272" v="540" actId="2711"/>
            <ac:spMkLst>
              <pc:docMk/>
              <pc:sldMasterMk cId="1377184672" sldId="2147484005"/>
              <pc:sldLayoutMk cId="252126941" sldId="2147484008"/>
              <ac:spMk id="3" creationId="{00000000-0000-0000-0000-000000000000}"/>
            </ac:spMkLst>
          </pc:spChg>
          <pc:spChg chg="mod">
            <ac:chgData name="Martin Siemienski Andersen" userId="3e5b9027-db81-4bdb-8ff3-173865797b46" providerId="ADAL" clId="{80DE75E6-B9C5-4924-BF8C-CFC4D0378A0D}" dt="2023-09-22T07:48:07.272" v="540" actId="2711"/>
            <ac:spMkLst>
              <pc:docMk/>
              <pc:sldMasterMk cId="1377184672" sldId="2147484005"/>
              <pc:sldLayoutMk cId="252126941" sldId="2147484008"/>
              <ac:spMk id="4" creationId="{00000000-0000-0000-0000-000000000000}"/>
            </ac:spMkLst>
          </pc:spChg>
          <pc:spChg chg="mod">
            <ac:chgData name="Martin Siemienski Andersen" userId="3e5b9027-db81-4bdb-8ff3-173865797b46" providerId="ADAL" clId="{80DE75E6-B9C5-4924-BF8C-CFC4D0378A0D}" dt="2023-09-22T07:48:07.272" v="540" actId="2711"/>
            <ac:spMkLst>
              <pc:docMk/>
              <pc:sldMasterMk cId="1377184672" sldId="2147484005"/>
              <pc:sldLayoutMk cId="252126941" sldId="2147484008"/>
              <ac:spMk id="5" creationId="{00000000-0000-0000-0000-000000000000}"/>
            </ac:spMkLst>
          </pc:spChg>
        </pc:sldLayoutChg>
        <pc:sldLayoutChg chg="modSp">
          <pc:chgData name="Martin Siemienski Andersen" userId="3e5b9027-db81-4bdb-8ff3-173865797b46" providerId="ADAL" clId="{80DE75E6-B9C5-4924-BF8C-CFC4D0378A0D}" dt="2023-09-22T07:48:29.128" v="544" actId="2711"/>
          <pc:sldLayoutMkLst>
            <pc:docMk/>
            <pc:sldMasterMk cId="1377184672" sldId="2147484005"/>
            <pc:sldLayoutMk cId="0" sldId="2147484011"/>
          </pc:sldLayoutMkLst>
          <pc:spChg chg="mod">
            <ac:chgData name="Martin Siemienski Andersen" userId="3e5b9027-db81-4bdb-8ff3-173865797b46" providerId="ADAL" clId="{80DE75E6-B9C5-4924-BF8C-CFC4D0378A0D}" dt="2023-09-22T07:48:29.128" v="544" actId="2711"/>
            <ac:spMkLst>
              <pc:docMk/>
              <pc:sldMasterMk cId="1377184672" sldId="2147484005"/>
              <pc:sldLayoutMk cId="0" sldId="2147484011"/>
              <ac:spMk id="5" creationId="{00000000-0000-0000-0000-000000000000}"/>
            </ac:spMkLst>
          </pc:spChg>
          <pc:spChg chg="mod">
            <ac:chgData name="Martin Siemienski Andersen" userId="3e5b9027-db81-4bdb-8ff3-173865797b46" providerId="ADAL" clId="{80DE75E6-B9C5-4924-BF8C-CFC4D0378A0D}" dt="2023-09-22T07:48:29.128" v="544" actId="2711"/>
            <ac:spMkLst>
              <pc:docMk/>
              <pc:sldMasterMk cId="1377184672" sldId="2147484005"/>
              <pc:sldLayoutMk cId="0" sldId="2147484011"/>
              <ac:spMk id="6" creationId="{00000000-0000-0000-0000-000000000000}"/>
            </ac:spMkLst>
          </pc:spChg>
          <pc:spChg chg="mod">
            <ac:chgData name="Martin Siemienski Andersen" userId="3e5b9027-db81-4bdb-8ff3-173865797b46" providerId="ADAL" clId="{80DE75E6-B9C5-4924-BF8C-CFC4D0378A0D}" dt="2023-09-22T07:48:29.128" v="544" actId="2711"/>
            <ac:spMkLst>
              <pc:docMk/>
              <pc:sldMasterMk cId="1377184672" sldId="2147484005"/>
              <pc:sldLayoutMk cId="0" sldId="2147484011"/>
              <ac:spMk id="11" creationId="{00000000-0000-0000-0000-000000000000}"/>
            </ac:spMkLst>
          </pc:spChg>
          <pc:spChg chg="mod">
            <ac:chgData name="Martin Siemienski Andersen" userId="3e5b9027-db81-4bdb-8ff3-173865797b46" providerId="ADAL" clId="{80DE75E6-B9C5-4924-BF8C-CFC4D0378A0D}" dt="2023-09-22T07:48:29.128" v="544" actId="2711"/>
            <ac:spMkLst>
              <pc:docMk/>
              <pc:sldMasterMk cId="1377184672" sldId="2147484005"/>
              <pc:sldLayoutMk cId="0" sldId="2147484011"/>
              <ac:spMk id="13" creationId="{00000000-0000-0000-0000-000000000000}"/>
            </ac:spMkLst>
          </pc:spChg>
        </pc:sldLayoutChg>
        <pc:sldLayoutChg chg="modSp">
          <pc:chgData name="Martin Siemienski Andersen" userId="3e5b9027-db81-4bdb-8ff3-173865797b46" providerId="ADAL" clId="{80DE75E6-B9C5-4924-BF8C-CFC4D0378A0D}" dt="2023-09-22T07:48:33.837" v="545" actId="2711"/>
          <pc:sldLayoutMkLst>
            <pc:docMk/>
            <pc:sldMasterMk cId="1377184672" sldId="2147484005"/>
            <pc:sldLayoutMk cId="498607493" sldId="2147484014"/>
          </pc:sldLayoutMkLst>
          <pc:spChg chg="mod">
            <ac:chgData name="Martin Siemienski Andersen" userId="3e5b9027-db81-4bdb-8ff3-173865797b46" providerId="ADAL" clId="{80DE75E6-B9C5-4924-BF8C-CFC4D0378A0D}" dt="2023-09-22T07:48:33.837" v="545" actId="2711"/>
            <ac:spMkLst>
              <pc:docMk/>
              <pc:sldMasterMk cId="1377184672" sldId="2147484005"/>
              <pc:sldLayoutMk cId="498607493" sldId="2147484014"/>
              <ac:spMk id="3" creationId="{00000000-0000-0000-0000-000000000000}"/>
            </ac:spMkLst>
          </pc:spChg>
          <pc:spChg chg="mod">
            <ac:chgData name="Martin Siemienski Andersen" userId="3e5b9027-db81-4bdb-8ff3-173865797b46" providerId="ADAL" clId="{80DE75E6-B9C5-4924-BF8C-CFC4D0378A0D}" dt="2023-09-22T07:48:33.837" v="545" actId="2711"/>
            <ac:spMkLst>
              <pc:docMk/>
              <pc:sldMasterMk cId="1377184672" sldId="2147484005"/>
              <pc:sldLayoutMk cId="498607493" sldId="2147484014"/>
              <ac:spMk id="4" creationId="{00000000-0000-0000-0000-000000000000}"/>
            </ac:spMkLst>
          </pc:spChg>
          <pc:spChg chg="mod">
            <ac:chgData name="Martin Siemienski Andersen" userId="3e5b9027-db81-4bdb-8ff3-173865797b46" providerId="ADAL" clId="{80DE75E6-B9C5-4924-BF8C-CFC4D0378A0D}" dt="2023-09-22T07:48:33.837" v="545" actId="2711"/>
            <ac:spMkLst>
              <pc:docMk/>
              <pc:sldMasterMk cId="1377184672" sldId="2147484005"/>
              <pc:sldLayoutMk cId="498607493" sldId="2147484014"/>
              <ac:spMk id="5" creationId="{00000000-0000-0000-0000-000000000000}"/>
            </ac:spMkLst>
          </pc:spChg>
          <pc:spChg chg="mod">
            <ac:chgData name="Martin Siemienski Andersen" userId="3e5b9027-db81-4bdb-8ff3-173865797b46" providerId="ADAL" clId="{80DE75E6-B9C5-4924-BF8C-CFC4D0378A0D}" dt="2023-09-22T07:48:33.837" v="545" actId="2711"/>
            <ac:spMkLst>
              <pc:docMk/>
              <pc:sldMasterMk cId="1377184672" sldId="2147484005"/>
              <pc:sldLayoutMk cId="498607493" sldId="2147484014"/>
              <ac:spMk id="6" creationId="{00000000-0000-0000-0000-000000000000}"/>
            </ac:spMkLst>
          </pc:spChg>
        </pc:sldLayoutChg>
        <pc:sldLayoutChg chg="modSp">
          <pc:chgData name="Martin Siemienski Andersen" userId="3e5b9027-db81-4bdb-8ff3-173865797b46" providerId="ADAL" clId="{80DE75E6-B9C5-4924-BF8C-CFC4D0378A0D}" dt="2023-09-22T07:47:55.982" v="538" actId="2711"/>
          <pc:sldLayoutMkLst>
            <pc:docMk/>
            <pc:sldMasterMk cId="1377184672" sldId="2147484005"/>
            <pc:sldLayoutMk cId="0" sldId="2147484019"/>
          </pc:sldLayoutMkLst>
          <pc:spChg chg="mod">
            <ac:chgData name="Martin Siemienski Andersen" userId="3e5b9027-db81-4bdb-8ff3-173865797b46" providerId="ADAL" clId="{80DE75E6-B9C5-4924-BF8C-CFC4D0378A0D}" dt="2023-09-22T07:47:55.982" v="538" actId="2711"/>
            <ac:spMkLst>
              <pc:docMk/>
              <pc:sldMasterMk cId="1377184672" sldId="2147484005"/>
              <pc:sldLayoutMk cId="0" sldId="2147484019"/>
              <ac:spMk id="3" creationId="{00000000-0000-0000-0000-000000000000}"/>
            </ac:spMkLst>
          </pc:spChg>
          <pc:spChg chg="mod">
            <ac:chgData name="Martin Siemienski Andersen" userId="3e5b9027-db81-4bdb-8ff3-173865797b46" providerId="ADAL" clId="{80DE75E6-B9C5-4924-BF8C-CFC4D0378A0D}" dt="2023-09-22T07:47:55.982" v="538" actId="2711"/>
            <ac:spMkLst>
              <pc:docMk/>
              <pc:sldMasterMk cId="1377184672" sldId="2147484005"/>
              <pc:sldLayoutMk cId="0" sldId="2147484019"/>
              <ac:spMk id="4" creationId="{00000000-0000-0000-0000-000000000000}"/>
            </ac:spMkLst>
          </pc:spChg>
          <pc:spChg chg="mod">
            <ac:chgData name="Martin Siemienski Andersen" userId="3e5b9027-db81-4bdb-8ff3-173865797b46" providerId="ADAL" clId="{80DE75E6-B9C5-4924-BF8C-CFC4D0378A0D}" dt="2023-09-22T07:47:55.982" v="538" actId="2711"/>
            <ac:spMkLst>
              <pc:docMk/>
              <pc:sldMasterMk cId="1377184672" sldId="2147484005"/>
              <pc:sldLayoutMk cId="0" sldId="2147484019"/>
              <ac:spMk id="5" creationId="{00000000-0000-0000-0000-000000000000}"/>
            </ac:spMkLst>
          </pc:spChg>
          <pc:grpChg chg="mod">
            <ac:chgData name="Martin Siemienski Andersen" userId="3e5b9027-db81-4bdb-8ff3-173865797b46" providerId="ADAL" clId="{80DE75E6-B9C5-4924-BF8C-CFC4D0378A0D}" dt="2023-09-22T07:47:55.982" v="538" actId="2711"/>
            <ac:grpSpMkLst>
              <pc:docMk/>
              <pc:sldMasterMk cId="1377184672" sldId="2147484005"/>
              <pc:sldLayoutMk cId="0" sldId="2147484019"/>
              <ac:grpSpMk id="10" creationId="{00000000-0000-0000-0000-000000000000}"/>
            </ac:grpSpMkLst>
          </pc:grpChg>
        </pc:sldLayoutChg>
        <pc:sldLayoutChg chg="modSp">
          <pc:chgData name="Martin Siemienski Andersen" userId="3e5b9027-db81-4bdb-8ff3-173865797b46" providerId="ADAL" clId="{80DE75E6-B9C5-4924-BF8C-CFC4D0378A0D}" dt="2023-09-22T07:47:36.827" v="536" actId="2711"/>
          <pc:sldLayoutMkLst>
            <pc:docMk/>
            <pc:sldMasterMk cId="1377184672" sldId="2147484005"/>
            <pc:sldLayoutMk cId="1747433325" sldId="2147484020"/>
          </pc:sldLayoutMkLst>
          <pc:spChg chg="mod">
            <ac:chgData name="Martin Siemienski Andersen" userId="3e5b9027-db81-4bdb-8ff3-173865797b46" providerId="ADAL" clId="{80DE75E6-B9C5-4924-BF8C-CFC4D0378A0D}" dt="2023-09-22T07:47:36.827" v="536" actId="2711"/>
            <ac:spMkLst>
              <pc:docMk/>
              <pc:sldMasterMk cId="1377184672" sldId="2147484005"/>
              <pc:sldLayoutMk cId="1747433325" sldId="2147484020"/>
              <ac:spMk id="3" creationId="{00000000-0000-0000-0000-000000000000}"/>
            </ac:spMkLst>
          </pc:spChg>
          <pc:spChg chg="mod">
            <ac:chgData name="Martin Siemienski Andersen" userId="3e5b9027-db81-4bdb-8ff3-173865797b46" providerId="ADAL" clId="{80DE75E6-B9C5-4924-BF8C-CFC4D0378A0D}" dt="2023-09-22T07:47:36.827" v="536" actId="2711"/>
            <ac:spMkLst>
              <pc:docMk/>
              <pc:sldMasterMk cId="1377184672" sldId="2147484005"/>
              <pc:sldLayoutMk cId="1747433325" sldId="2147484020"/>
              <ac:spMk id="4" creationId="{00000000-0000-0000-0000-000000000000}"/>
            </ac:spMkLst>
          </pc:spChg>
          <pc:spChg chg="mod">
            <ac:chgData name="Martin Siemienski Andersen" userId="3e5b9027-db81-4bdb-8ff3-173865797b46" providerId="ADAL" clId="{80DE75E6-B9C5-4924-BF8C-CFC4D0378A0D}" dt="2023-09-22T07:47:36.827" v="536" actId="2711"/>
            <ac:spMkLst>
              <pc:docMk/>
              <pc:sldMasterMk cId="1377184672" sldId="2147484005"/>
              <pc:sldLayoutMk cId="1747433325" sldId="2147484020"/>
              <ac:spMk id="5" creationId="{00000000-0000-0000-0000-000000000000}"/>
            </ac:spMkLst>
          </pc:spChg>
          <pc:spChg chg="mod">
            <ac:chgData name="Martin Siemienski Andersen" userId="3e5b9027-db81-4bdb-8ff3-173865797b46" providerId="ADAL" clId="{80DE75E6-B9C5-4924-BF8C-CFC4D0378A0D}" dt="2023-09-22T07:47:36.827" v="536" actId="2711"/>
            <ac:spMkLst>
              <pc:docMk/>
              <pc:sldMasterMk cId="1377184672" sldId="2147484005"/>
              <pc:sldLayoutMk cId="1747433325" sldId="2147484020"/>
              <ac:spMk id="6" creationId="{00000000-0000-0000-0000-000000000000}"/>
            </ac:spMkLst>
          </pc:spChg>
          <pc:spChg chg="mod">
            <ac:chgData name="Martin Siemienski Andersen" userId="3e5b9027-db81-4bdb-8ff3-173865797b46" providerId="ADAL" clId="{80DE75E6-B9C5-4924-BF8C-CFC4D0378A0D}" dt="2023-09-22T07:47:36.827" v="536" actId="2711"/>
            <ac:spMkLst>
              <pc:docMk/>
              <pc:sldMasterMk cId="1377184672" sldId="2147484005"/>
              <pc:sldLayoutMk cId="1747433325" sldId="2147484020"/>
              <ac:spMk id="7" creationId="{00000000-0000-0000-0000-000000000000}"/>
            </ac:spMkLst>
          </pc:spChg>
          <pc:grpChg chg="mod">
            <ac:chgData name="Martin Siemienski Andersen" userId="3e5b9027-db81-4bdb-8ff3-173865797b46" providerId="ADAL" clId="{80DE75E6-B9C5-4924-BF8C-CFC4D0378A0D}" dt="2023-09-22T07:47:36.827" v="536" actId="2711"/>
            <ac:grpSpMkLst>
              <pc:docMk/>
              <pc:sldMasterMk cId="1377184672" sldId="2147484005"/>
              <pc:sldLayoutMk cId="1747433325" sldId="2147484020"/>
              <ac:grpSpMk id="2" creationId="{00000000-0000-0000-0000-000000000000}"/>
            </ac:grpSpMkLst>
          </pc:grpChg>
          <pc:grpChg chg="mod">
            <ac:chgData name="Martin Siemienski Andersen" userId="3e5b9027-db81-4bdb-8ff3-173865797b46" providerId="ADAL" clId="{80DE75E6-B9C5-4924-BF8C-CFC4D0378A0D}" dt="2023-09-22T07:47:36.827" v="536" actId="2711"/>
            <ac:grpSpMkLst>
              <pc:docMk/>
              <pc:sldMasterMk cId="1377184672" sldId="2147484005"/>
              <pc:sldLayoutMk cId="1747433325" sldId="2147484020"/>
              <ac:grpSpMk id="31" creationId="{00000000-0000-0000-0000-000000000000}"/>
            </ac:grpSpMkLst>
          </pc:grpChg>
        </pc:sldLayoutChg>
        <pc:sldLayoutChg chg="modSp">
          <pc:chgData name="Martin Siemienski Andersen" userId="3e5b9027-db81-4bdb-8ff3-173865797b46" providerId="ADAL" clId="{80DE75E6-B9C5-4924-BF8C-CFC4D0378A0D}" dt="2023-09-22T07:48:20.915" v="543" actId="2711"/>
          <pc:sldLayoutMkLst>
            <pc:docMk/>
            <pc:sldMasterMk cId="1377184672" sldId="2147484005"/>
            <pc:sldLayoutMk cId="0" sldId="2147484022"/>
          </pc:sldLayoutMkLst>
          <pc:spChg chg="mod">
            <ac:chgData name="Martin Siemienski Andersen" userId="3e5b9027-db81-4bdb-8ff3-173865797b46" providerId="ADAL" clId="{80DE75E6-B9C5-4924-BF8C-CFC4D0378A0D}" dt="2023-09-22T07:48:20.915" v="543" actId="2711"/>
            <ac:spMkLst>
              <pc:docMk/>
              <pc:sldMasterMk cId="1377184672" sldId="2147484005"/>
              <pc:sldLayoutMk cId="0" sldId="2147484022"/>
              <ac:spMk id="3" creationId="{00000000-0000-0000-0000-000000000000}"/>
            </ac:spMkLst>
          </pc:spChg>
          <pc:spChg chg="mod">
            <ac:chgData name="Martin Siemienski Andersen" userId="3e5b9027-db81-4bdb-8ff3-173865797b46" providerId="ADAL" clId="{80DE75E6-B9C5-4924-BF8C-CFC4D0378A0D}" dt="2023-09-22T07:48:20.915" v="543" actId="2711"/>
            <ac:spMkLst>
              <pc:docMk/>
              <pc:sldMasterMk cId="1377184672" sldId="2147484005"/>
              <pc:sldLayoutMk cId="0" sldId="2147484022"/>
              <ac:spMk id="26" creationId="{00000000-0000-0000-0000-000000000000}"/>
            </ac:spMkLst>
          </pc:spChg>
          <pc:spChg chg="mod">
            <ac:chgData name="Martin Siemienski Andersen" userId="3e5b9027-db81-4bdb-8ff3-173865797b46" providerId="ADAL" clId="{80DE75E6-B9C5-4924-BF8C-CFC4D0378A0D}" dt="2023-09-22T07:48:20.915" v="543" actId="2711"/>
            <ac:spMkLst>
              <pc:docMk/>
              <pc:sldMasterMk cId="1377184672" sldId="2147484005"/>
              <pc:sldLayoutMk cId="0" sldId="2147484022"/>
              <ac:spMk id="28" creationId="{00000000-0000-0000-0000-000000000000}"/>
            </ac:spMkLst>
          </pc:spChg>
          <pc:spChg chg="mod">
            <ac:chgData name="Martin Siemienski Andersen" userId="3e5b9027-db81-4bdb-8ff3-173865797b46" providerId="ADAL" clId="{80DE75E6-B9C5-4924-BF8C-CFC4D0378A0D}" dt="2023-09-22T07:48:20.915" v="543" actId="2711"/>
            <ac:spMkLst>
              <pc:docMk/>
              <pc:sldMasterMk cId="1377184672" sldId="2147484005"/>
              <pc:sldLayoutMk cId="0" sldId="2147484022"/>
              <ac:spMk id="29" creationId="{00000000-0000-0000-0000-000000000000}"/>
            </ac:spMkLst>
          </pc:spChg>
          <pc:grpChg chg="mod">
            <ac:chgData name="Martin Siemienski Andersen" userId="3e5b9027-db81-4bdb-8ff3-173865797b46" providerId="ADAL" clId="{80DE75E6-B9C5-4924-BF8C-CFC4D0378A0D}" dt="2023-09-22T07:48:20.915" v="543" actId="2711"/>
            <ac:grpSpMkLst>
              <pc:docMk/>
              <pc:sldMasterMk cId="1377184672" sldId="2147484005"/>
              <pc:sldLayoutMk cId="0" sldId="2147484022"/>
              <ac:grpSpMk id="30" creationId="{00000000-0000-0000-0000-000000000000}"/>
            </ac:grpSpMkLst>
          </pc:grpChg>
          <pc:picChg chg="mod">
            <ac:chgData name="Martin Siemienski Andersen" userId="3e5b9027-db81-4bdb-8ff3-173865797b46" providerId="ADAL" clId="{80DE75E6-B9C5-4924-BF8C-CFC4D0378A0D}" dt="2023-09-22T07:48:20.915" v="543" actId="2711"/>
            <ac:picMkLst>
              <pc:docMk/>
              <pc:sldMasterMk cId="1377184672" sldId="2147484005"/>
              <pc:sldLayoutMk cId="0" sldId="2147484022"/>
              <ac:picMk id="27" creationId="{00000000-0000-0000-0000-000000000000}"/>
            </ac:picMkLst>
          </pc:picChg>
        </pc:sldLayoutChg>
        <pc:sldLayoutChg chg="modSp">
          <pc:chgData name="Martin Siemienski Andersen" userId="3e5b9027-db81-4bdb-8ff3-173865797b46" providerId="ADAL" clId="{80DE75E6-B9C5-4924-BF8C-CFC4D0378A0D}" dt="2023-09-22T07:48:47.765" v="547" actId="2711"/>
          <pc:sldLayoutMkLst>
            <pc:docMk/>
            <pc:sldMasterMk cId="1377184672" sldId="2147484005"/>
            <pc:sldLayoutMk cId="1468601357" sldId="2147484028"/>
          </pc:sldLayoutMkLst>
          <pc:spChg chg="mod">
            <ac:chgData name="Martin Siemienski Andersen" userId="3e5b9027-db81-4bdb-8ff3-173865797b46" providerId="ADAL" clId="{80DE75E6-B9C5-4924-BF8C-CFC4D0378A0D}" dt="2023-09-22T07:48:47.765" v="547" actId="2711"/>
            <ac:spMkLst>
              <pc:docMk/>
              <pc:sldMasterMk cId="1377184672" sldId="2147484005"/>
              <pc:sldLayoutMk cId="1468601357" sldId="2147484028"/>
              <ac:spMk id="3" creationId="{00000000-0000-0000-0000-000000000000}"/>
            </ac:spMkLst>
          </pc:spChg>
          <pc:spChg chg="mod">
            <ac:chgData name="Martin Siemienski Andersen" userId="3e5b9027-db81-4bdb-8ff3-173865797b46" providerId="ADAL" clId="{80DE75E6-B9C5-4924-BF8C-CFC4D0378A0D}" dt="2023-09-22T07:48:47.765" v="547" actId="2711"/>
            <ac:spMkLst>
              <pc:docMk/>
              <pc:sldMasterMk cId="1377184672" sldId="2147484005"/>
              <pc:sldLayoutMk cId="1468601357" sldId="2147484028"/>
              <ac:spMk id="5" creationId="{00000000-0000-0000-0000-000000000000}"/>
            </ac:spMkLst>
          </pc:spChg>
          <pc:spChg chg="mod">
            <ac:chgData name="Martin Siemienski Andersen" userId="3e5b9027-db81-4bdb-8ff3-173865797b46" providerId="ADAL" clId="{80DE75E6-B9C5-4924-BF8C-CFC4D0378A0D}" dt="2023-09-22T07:48:47.765" v="547" actId="2711"/>
            <ac:spMkLst>
              <pc:docMk/>
              <pc:sldMasterMk cId="1377184672" sldId="2147484005"/>
              <pc:sldLayoutMk cId="1468601357" sldId="2147484028"/>
              <ac:spMk id="6" creationId="{00000000-0000-0000-0000-000000000000}"/>
            </ac:spMkLst>
          </pc:spChg>
          <pc:spChg chg="mod">
            <ac:chgData name="Martin Siemienski Andersen" userId="3e5b9027-db81-4bdb-8ff3-173865797b46" providerId="ADAL" clId="{80DE75E6-B9C5-4924-BF8C-CFC4D0378A0D}" dt="2023-09-22T07:48:47.765" v="547" actId="2711"/>
            <ac:spMkLst>
              <pc:docMk/>
              <pc:sldMasterMk cId="1377184672" sldId="2147484005"/>
              <pc:sldLayoutMk cId="1468601357" sldId="2147484028"/>
              <ac:spMk id="7" creationId="{00000000-0000-0000-0000-000000000000}"/>
            </ac:spMkLst>
          </pc:spChg>
          <pc:grpChg chg="mod">
            <ac:chgData name="Martin Siemienski Andersen" userId="3e5b9027-db81-4bdb-8ff3-173865797b46" providerId="ADAL" clId="{80DE75E6-B9C5-4924-BF8C-CFC4D0378A0D}" dt="2023-09-22T07:48:47.765" v="547" actId="2711"/>
            <ac:grpSpMkLst>
              <pc:docMk/>
              <pc:sldMasterMk cId="1377184672" sldId="2147484005"/>
              <pc:sldLayoutMk cId="1468601357" sldId="2147484028"/>
              <ac:grpSpMk id="8" creationId="{00000000-0000-0000-0000-000000000000}"/>
            </ac:grpSpMkLst>
          </pc:grpChg>
        </pc:sldLayoutChg>
        <pc:sldLayoutChg chg="modSp">
          <pc:chgData name="Martin Siemienski Andersen" userId="3e5b9027-db81-4bdb-8ff3-173865797b46" providerId="ADAL" clId="{80DE75E6-B9C5-4924-BF8C-CFC4D0378A0D}" dt="2023-09-22T07:48:52.978" v="548" actId="2711"/>
          <pc:sldLayoutMkLst>
            <pc:docMk/>
            <pc:sldMasterMk cId="1377184672" sldId="2147484005"/>
            <pc:sldLayoutMk cId="611979472" sldId="2147484032"/>
          </pc:sldLayoutMkLst>
          <pc:spChg chg="mod">
            <ac:chgData name="Martin Siemienski Andersen" userId="3e5b9027-db81-4bdb-8ff3-173865797b46" providerId="ADAL" clId="{80DE75E6-B9C5-4924-BF8C-CFC4D0378A0D}" dt="2023-09-22T07:48:52.978" v="548" actId="2711"/>
            <ac:spMkLst>
              <pc:docMk/>
              <pc:sldMasterMk cId="1377184672" sldId="2147484005"/>
              <pc:sldLayoutMk cId="611979472" sldId="2147484032"/>
              <ac:spMk id="3" creationId="{00000000-0000-0000-0000-000000000000}"/>
            </ac:spMkLst>
          </pc:spChg>
          <pc:spChg chg="mod">
            <ac:chgData name="Martin Siemienski Andersen" userId="3e5b9027-db81-4bdb-8ff3-173865797b46" providerId="ADAL" clId="{80DE75E6-B9C5-4924-BF8C-CFC4D0378A0D}" dt="2023-09-22T07:48:52.978" v="548" actId="2711"/>
            <ac:spMkLst>
              <pc:docMk/>
              <pc:sldMasterMk cId="1377184672" sldId="2147484005"/>
              <pc:sldLayoutMk cId="611979472" sldId="2147484032"/>
              <ac:spMk id="7" creationId="{00000000-0000-0000-0000-000000000000}"/>
            </ac:spMkLst>
          </pc:spChg>
          <pc:spChg chg="mod">
            <ac:chgData name="Martin Siemienski Andersen" userId="3e5b9027-db81-4bdb-8ff3-173865797b46" providerId="ADAL" clId="{80DE75E6-B9C5-4924-BF8C-CFC4D0378A0D}" dt="2023-09-22T07:48:52.978" v="548" actId="2711"/>
            <ac:spMkLst>
              <pc:docMk/>
              <pc:sldMasterMk cId="1377184672" sldId="2147484005"/>
              <pc:sldLayoutMk cId="611979472" sldId="2147484032"/>
              <ac:spMk id="9" creationId="{00000000-0000-0000-0000-000000000000}"/>
            </ac:spMkLst>
          </pc:spChg>
          <pc:spChg chg="mod">
            <ac:chgData name="Martin Siemienski Andersen" userId="3e5b9027-db81-4bdb-8ff3-173865797b46" providerId="ADAL" clId="{80DE75E6-B9C5-4924-BF8C-CFC4D0378A0D}" dt="2023-09-22T07:48:52.978" v="548" actId="2711"/>
            <ac:spMkLst>
              <pc:docMk/>
              <pc:sldMasterMk cId="1377184672" sldId="2147484005"/>
              <pc:sldLayoutMk cId="611979472" sldId="2147484032"/>
              <ac:spMk id="10" creationId="{00000000-0000-0000-0000-000000000000}"/>
            </ac:spMkLst>
          </pc:spChg>
          <pc:spChg chg="mod">
            <ac:chgData name="Martin Siemienski Andersen" userId="3e5b9027-db81-4bdb-8ff3-173865797b46" providerId="ADAL" clId="{80DE75E6-B9C5-4924-BF8C-CFC4D0378A0D}" dt="2023-09-22T07:48:52.978" v="548" actId="2711"/>
            <ac:spMkLst>
              <pc:docMk/>
              <pc:sldMasterMk cId="1377184672" sldId="2147484005"/>
              <pc:sldLayoutMk cId="611979472" sldId="2147484032"/>
              <ac:spMk id="11" creationId="{00000000-0000-0000-0000-000000000000}"/>
            </ac:spMkLst>
          </pc:spChg>
        </pc:sldLayoutChg>
        <pc:sldLayoutChg chg="modSp">
          <pc:chgData name="Martin Siemienski Andersen" userId="3e5b9027-db81-4bdb-8ff3-173865797b46" providerId="ADAL" clId="{80DE75E6-B9C5-4924-BF8C-CFC4D0378A0D}" dt="2023-09-22T07:48:42.755" v="546" actId="2711"/>
          <pc:sldLayoutMkLst>
            <pc:docMk/>
            <pc:sldMasterMk cId="1377184672" sldId="2147484005"/>
            <pc:sldLayoutMk cId="735931798" sldId="2147484051"/>
          </pc:sldLayoutMkLst>
          <pc:spChg chg="mod">
            <ac:chgData name="Martin Siemienski Andersen" userId="3e5b9027-db81-4bdb-8ff3-173865797b46" providerId="ADAL" clId="{80DE75E6-B9C5-4924-BF8C-CFC4D0378A0D}" dt="2023-09-22T07:48:42.755" v="546" actId="2711"/>
            <ac:spMkLst>
              <pc:docMk/>
              <pc:sldMasterMk cId="1377184672" sldId="2147484005"/>
              <pc:sldLayoutMk cId="735931798" sldId="2147484051"/>
              <ac:spMk id="3" creationId="{00000000-0000-0000-0000-000000000000}"/>
            </ac:spMkLst>
          </pc:spChg>
          <pc:spChg chg="mod">
            <ac:chgData name="Martin Siemienski Andersen" userId="3e5b9027-db81-4bdb-8ff3-173865797b46" providerId="ADAL" clId="{80DE75E6-B9C5-4924-BF8C-CFC4D0378A0D}" dt="2023-09-22T07:48:42.755" v="546" actId="2711"/>
            <ac:spMkLst>
              <pc:docMk/>
              <pc:sldMasterMk cId="1377184672" sldId="2147484005"/>
              <pc:sldLayoutMk cId="735931798" sldId="2147484051"/>
              <ac:spMk id="4" creationId="{00000000-0000-0000-0000-000000000000}"/>
            </ac:spMkLst>
          </pc:spChg>
          <pc:spChg chg="mod">
            <ac:chgData name="Martin Siemienski Andersen" userId="3e5b9027-db81-4bdb-8ff3-173865797b46" providerId="ADAL" clId="{80DE75E6-B9C5-4924-BF8C-CFC4D0378A0D}" dt="2023-09-22T07:48:42.755" v="546" actId="2711"/>
            <ac:spMkLst>
              <pc:docMk/>
              <pc:sldMasterMk cId="1377184672" sldId="2147484005"/>
              <pc:sldLayoutMk cId="735931798" sldId="2147484051"/>
              <ac:spMk id="6" creationId="{00000000-0000-0000-0000-000000000000}"/>
            </ac:spMkLst>
          </pc:spChg>
          <pc:spChg chg="mod">
            <ac:chgData name="Martin Siemienski Andersen" userId="3e5b9027-db81-4bdb-8ff3-173865797b46" providerId="ADAL" clId="{80DE75E6-B9C5-4924-BF8C-CFC4D0378A0D}" dt="2023-09-22T07:48:42.755" v="546" actId="2711"/>
            <ac:spMkLst>
              <pc:docMk/>
              <pc:sldMasterMk cId="1377184672" sldId="2147484005"/>
              <pc:sldLayoutMk cId="735931798" sldId="2147484051"/>
              <ac:spMk id="7" creationId="{00000000-0000-0000-0000-000000000000}"/>
            </ac:spMkLst>
          </pc:spChg>
          <pc:spChg chg="mod">
            <ac:chgData name="Martin Siemienski Andersen" userId="3e5b9027-db81-4bdb-8ff3-173865797b46" providerId="ADAL" clId="{80DE75E6-B9C5-4924-BF8C-CFC4D0378A0D}" dt="2023-09-22T07:48:42.755" v="546" actId="2711"/>
            <ac:spMkLst>
              <pc:docMk/>
              <pc:sldMasterMk cId="1377184672" sldId="2147484005"/>
              <pc:sldLayoutMk cId="735931798" sldId="2147484051"/>
              <ac:spMk id="75" creationId="{00000000-0000-0000-0000-000000000000}"/>
            </ac:spMkLst>
          </pc:spChg>
          <pc:grpChg chg="mod">
            <ac:chgData name="Martin Siemienski Andersen" userId="3e5b9027-db81-4bdb-8ff3-173865797b46" providerId="ADAL" clId="{80DE75E6-B9C5-4924-BF8C-CFC4D0378A0D}" dt="2023-09-22T07:48:42.755" v="546" actId="2711"/>
            <ac:grpSpMkLst>
              <pc:docMk/>
              <pc:sldMasterMk cId="1377184672" sldId="2147484005"/>
              <pc:sldLayoutMk cId="735931798" sldId="2147484051"/>
              <ac:grpSpMk id="2" creationId="{00000000-0000-0000-0000-000000000000}"/>
            </ac:grpSpMkLst>
          </pc:grpChg>
          <pc:grpChg chg="mod">
            <ac:chgData name="Martin Siemienski Andersen" userId="3e5b9027-db81-4bdb-8ff3-173865797b46" providerId="ADAL" clId="{80DE75E6-B9C5-4924-BF8C-CFC4D0378A0D}" dt="2023-09-22T07:48:42.755" v="546" actId="2711"/>
            <ac:grpSpMkLst>
              <pc:docMk/>
              <pc:sldMasterMk cId="1377184672" sldId="2147484005"/>
              <pc:sldLayoutMk cId="735931798" sldId="2147484051"/>
              <ac:grpSpMk id="31" creationId="{00000000-0000-0000-0000-000000000000}"/>
            </ac:grpSpMkLst>
          </pc:grpChg>
        </pc:sldLayoutChg>
        <pc:sldLayoutChg chg="modSp">
          <pc:chgData name="Martin Siemienski Andersen" userId="3e5b9027-db81-4bdb-8ff3-173865797b46" providerId="ADAL" clId="{80DE75E6-B9C5-4924-BF8C-CFC4D0378A0D}" dt="2023-09-22T07:49:05.224" v="549" actId="2711"/>
          <pc:sldLayoutMkLst>
            <pc:docMk/>
            <pc:sldMasterMk cId="1377184672" sldId="2147484005"/>
            <pc:sldLayoutMk cId="3858436414" sldId="2147484052"/>
          </pc:sldLayoutMkLst>
          <pc:spChg chg="mod">
            <ac:chgData name="Martin Siemienski Andersen" userId="3e5b9027-db81-4bdb-8ff3-173865797b46" providerId="ADAL" clId="{80DE75E6-B9C5-4924-BF8C-CFC4D0378A0D}" dt="2023-09-22T07:49:05.224" v="549" actId="2711"/>
            <ac:spMkLst>
              <pc:docMk/>
              <pc:sldMasterMk cId="1377184672" sldId="2147484005"/>
              <pc:sldLayoutMk cId="3858436414" sldId="2147484052"/>
              <ac:spMk id="3" creationId="{00000000-0000-0000-0000-000000000000}"/>
            </ac:spMkLst>
          </pc:spChg>
          <pc:spChg chg="mod">
            <ac:chgData name="Martin Siemienski Andersen" userId="3e5b9027-db81-4bdb-8ff3-173865797b46" providerId="ADAL" clId="{80DE75E6-B9C5-4924-BF8C-CFC4D0378A0D}" dt="2023-09-22T07:49:05.224" v="549" actId="2711"/>
            <ac:spMkLst>
              <pc:docMk/>
              <pc:sldMasterMk cId="1377184672" sldId="2147484005"/>
              <pc:sldLayoutMk cId="3858436414" sldId="2147484052"/>
              <ac:spMk id="26" creationId="{00000000-0000-0000-0000-000000000000}"/>
            </ac:spMkLst>
          </pc:spChg>
          <pc:spChg chg="mod">
            <ac:chgData name="Martin Siemienski Andersen" userId="3e5b9027-db81-4bdb-8ff3-173865797b46" providerId="ADAL" clId="{80DE75E6-B9C5-4924-BF8C-CFC4D0378A0D}" dt="2023-09-22T07:49:05.224" v="549" actId="2711"/>
            <ac:spMkLst>
              <pc:docMk/>
              <pc:sldMasterMk cId="1377184672" sldId="2147484005"/>
              <pc:sldLayoutMk cId="3858436414" sldId="2147484052"/>
              <ac:spMk id="28" creationId="{00000000-0000-0000-0000-000000000000}"/>
            </ac:spMkLst>
          </pc:spChg>
          <pc:spChg chg="mod">
            <ac:chgData name="Martin Siemienski Andersen" userId="3e5b9027-db81-4bdb-8ff3-173865797b46" providerId="ADAL" clId="{80DE75E6-B9C5-4924-BF8C-CFC4D0378A0D}" dt="2023-09-22T07:49:05.224" v="549" actId="2711"/>
            <ac:spMkLst>
              <pc:docMk/>
              <pc:sldMasterMk cId="1377184672" sldId="2147484005"/>
              <pc:sldLayoutMk cId="3858436414" sldId="2147484052"/>
              <ac:spMk id="53" creationId="{00000000-0000-0000-0000-000000000000}"/>
            </ac:spMkLst>
          </pc:spChg>
          <pc:grpChg chg="mod">
            <ac:chgData name="Martin Siemienski Andersen" userId="3e5b9027-db81-4bdb-8ff3-173865797b46" providerId="ADAL" clId="{80DE75E6-B9C5-4924-BF8C-CFC4D0378A0D}" dt="2023-09-22T07:49:05.224" v="549" actId="2711"/>
            <ac:grpSpMkLst>
              <pc:docMk/>
              <pc:sldMasterMk cId="1377184672" sldId="2147484005"/>
              <pc:sldLayoutMk cId="3858436414" sldId="2147484052"/>
              <ac:grpSpMk id="5" creationId="{00000000-0000-0000-0000-000000000000}"/>
            </ac:grpSpMkLst>
          </pc:grpChg>
          <pc:grpChg chg="mod">
            <ac:chgData name="Martin Siemienski Andersen" userId="3e5b9027-db81-4bdb-8ff3-173865797b46" providerId="ADAL" clId="{80DE75E6-B9C5-4924-BF8C-CFC4D0378A0D}" dt="2023-09-22T07:49:05.224" v="549" actId="2711"/>
            <ac:grpSpMkLst>
              <pc:docMk/>
              <pc:sldMasterMk cId="1377184672" sldId="2147484005"/>
              <pc:sldLayoutMk cId="3858436414" sldId="2147484052"/>
              <ac:grpSpMk id="29" creationId="{00000000-0000-0000-0000-000000000000}"/>
            </ac:grpSpMkLst>
          </pc:grpChg>
        </pc:sldLayoutChg>
        <pc:sldLayoutChg chg="modSp">
          <pc:chgData name="Martin Siemienski Andersen" userId="3e5b9027-db81-4bdb-8ff3-173865797b46" providerId="ADAL" clId="{80DE75E6-B9C5-4924-BF8C-CFC4D0378A0D}" dt="2023-09-22T07:48:02.310" v="539" actId="2711"/>
          <pc:sldLayoutMkLst>
            <pc:docMk/>
            <pc:sldMasterMk cId="1377184672" sldId="2147484005"/>
            <pc:sldLayoutMk cId="3553502022" sldId="2147484053"/>
          </pc:sldLayoutMkLst>
          <pc:spChg chg="mod">
            <ac:chgData name="Martin Siemienski Andersen" userId="3e5b9027-db81-4bdb-8ff3-173865797b46" providerId="ADAL" clId="{80DE75E6-B9C5-4924-BF8C-CFC4D0378A0D}" dt="2023-09-22T07:48:02.310" v="539" actId="2711"/>
            <ac:spMkLst>
              <pc:docMk/>
              <pc:sldMasterMk cId="1377184672" sldId="2147484005"/>
              <pc:sldLayoutMk cId="3553502022" sldId="2147484053"/>
              <ac:spMk id="4" creationId="{00000000-0000-0000-0000-000000000000}"/>
            </ac:spMkLst>
          </pc:spChg>
          <pc:spChg chg="mod">
            <ac:chgData name="Martin Siemienski Andersen" userId="3e5b9027-db81-4bdb-8ff3-173865797b46" providerId="ADAL" clId="{80DE75E6-B9C5-4924-BF8C-CFC4D0378A0D}" dt="2023-09-22T07:48:02.310" v="539" actId="2711"/>
            <ac:spMkLst>
              <pc:docMk/>
              <pc:sldMasterMk cId="1377184672" sldId="2147484005"/>
              <pc:sldLayoutMk cId="3553502022" sldId="2147484053"/>
              <ac:spMk id="5" creationId="{00000000-0000-0000-0000-000000000000}"/>
            </ac:spMkLst>
          </pc:spChg>
          <pc:grpChg chg="mod">
            <ac:chgData name="Martin Siemienski Andersen" userId="3e5b9027-db81-4bdb-8ff3-173865797b46" providerId="ADAL" clId="{80DE75E6-B9C5-4924-BF8C-CFC4D0378A0D}" dt="2023-09-22T07:48:02.310" v="539" actId="2711"/>
            <ac:grpSpMkLst>
              <pc:docMk/>
              <pc:sldMasterMk cId="1377184672" sldId="2147484005"/>
              <pc:sldLayoutMk cId="3553502022" sldId="2147484053"/>
              <ac:grpSpMk id="10" creationId="{00000000-0000-0000-0000-000000000000}"/>
            </ac:grpSpMkLst>
          </pc:grpChg>
        </pc:sldLayoutChg>
        <pc:sldLayoutChg chg="modSp">
          <pc:chgData name="Martin Siemienski Andersen" userId="3e5b9027-db81-4bdb-8ff3-173865797b46" providerId="ADAL" clId="{80DE75E6-B9C5-4924-BF8C-CFC4D0378A0D}" dt="2023-09-22T07:49:10.060" v="550" actId="2711"/>
          <pc:sldLayoutMkLst>
            <pc:docMk/>
            <pc:sldMasterMk cId="1377184672" sldId="2147484005"/>
            <pc:sldLayoutMk cId="1373375897" sldId="2147484054"/>
          </pc:sldLayoutMkLst>
          <pc:spChg chg="mod">
            <ac:chgData name="Martin Siemienski Andersen" userId="3e5b9027-db81-4bdb-8ff3-173865797b46" providerId="ADAL" clId="{80DE75E6-B9C5-4924-BF8C-CFC4D0378A0D}" dt="2023-09-22T07:49:10.060" v="550" actId="2711"/>
            <ac:spMkLst>
              <pc:docMk/>
              <pc:sldMasterMk cId="1377184672" sldId="2147484005"/>
              <pc:sldLayoutMk cId="1373375897" sldId="2147484054"/>
              <ac:spMk id="3" creationId="{00000000-0000-0000-0000-000000000000}"/>
            </ac:spMkLst>
          </pc:spChg>
          <pc:spChg chg="mod">
            <ac:chgData name="Martin Siemienski Andersen" userId="3e5b9027-db81-4bdb-8ff3-173865797b46" providerId="ADAL" clId="{80DE75E6-B9C5-4924-BF8C-CFC4D0378A0D}" dt="2023-09-22T07:49:10.060" v="550" actId="2711"/>
            <ac:spMkLst>
              <pc:docMk/>
              <pc:sldMasterMk cId="1377184672" sldId="2147484005"/>
              <pc:sldLayoutMk cId="1373375897" sldId="2147484054"/>
              <ac:spMk id="74" creationId="{00000000-0000-0000-0000-000000000000}"/>
            </ac:spMkLst>
          </pc:spChg>
          <pc:spChg chg="mod">
            <ac:chgData name="Martin Siemienski Andersen" userId="3e5b9027-db81-4bdb-8ff3-173865797b46" providerId="ADAL" clId="{80DE75E6-B9C5-4924-BF8C-CFC4D0378A0D}" dt="2023-09-22T07:49:10.060" v="550" actId="2711"/>
            <ac:spMkLst>
              <pc:docMk/>
              <pc:sldMasterMk cId="1377184672" sldId="2147484005"/>
              <pc:sldLayoutMk cId="1373375897" sldId="2147484054"/>
              <ac:spMk id="75" creationId="{00000000-0000-0000-0000-000000000000}"/>
            </ac:spMkLst>
          </pc:spChg>
          <pc:spChg chg="mod">
            <ac:chgData name="Martin Siemienski Andersen" userId="3e5b9027-db81-4bdb-8ff3-173865797b46" providerId="ADAL" clId="{80DE75E6-B9C5-4924-BF8C-CFC4D0378A0D}" dt="2023-09-22T07:49:10.060" v="550" actId="2711"/>
            <ac:spMkLst>
              <pc:docMk/>
              <pc:sldMasterMk cId="1377184672" sldId="2147484005"/>
              <pc:sldLayoutMk cId="1373375897" sldId="2147484054"/>
              <ac:spMk id="76" creationId="{00000000-0000-0000-0000-000000000000}"/>
            </ac:spMkLst>
          </pc:spChg>
          <pc:grpChg chg="mod">
            <ac:chgData name="Martin Siemienski Andersen" userId="3e5b9027-db81-4bdb-8ff3-173865797b46" providerId="ADAL" clId="{80DE75E6-B9C5-4924-BF8C-CFC4D0378A0D}" dt="2023-09-22T07:49:10.060" v="550" actId="2711"/>
            <ac:grpSpMkLst>
              <pc:docMk/>
              <pc:sldMasterMk cId="1377184672" sldId="2147484005"/>
              <pc:sldLayoutMk cId="1373375897" sldId="2147484054"/>
              <ac:grpSpMk id="29" creationId="{00000000-0000-0000-0000-000000000000}"/>
            </ac:grpSpMkLst>
          </pc:grpChg>
          <pc:grpChg chg="mod">
            <ac:chgData name="Martin Siemienski Andersen" userId="3e5b9027-db81-4bdb-8ff3-173865797b46" providerId="ADAL" clId="{80DE75E6-B9C5-4924-BF8C-CFC4D0378A0D}" dt="2023-09-22T07:49:10.060" v="550" actId="2711"/>
            <ac:grpSpMkLst>
              <pc:docMk/>
              <pc:sldMasterMk cId="1377184672" sldId="2147484005"/>
              <pc:sldLayoutMk cId="1373375897" sldId="2147484054"/>
              <ac:grpSpMk id="54" creationId="{00000000-0000-0000-0000-000000000000}"/>
            </ac:grpSpMkLst>
          </pc:grpChg>
        </pc:sldLayoutChg>
        <pc:sldLayoutChg chg="modSp">
          <pc:chgData name="Martin Siemienski Andersen" userId="3e5b9027-db81-4bdb-8ff3-173865797b46" providerId="ADAL" clId="{80DE75E6-B9C5-4924-BF8C-CFC4D0378A0D}" dt="2023-09-22T07:47:49.873" v="537" actId="2711"/>
          <pc:sldLayoutMkLst>
            <pc:docMk/>
            <pc:sldMasterMk cId="1377184672" sldId="2147484005"/>
            <pc:sldLayoutMk cId="3666039052" sldId="2147484055"/>
          </pc:sldLayoutMkLst>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2"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5"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12"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13"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15"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16" creationId="{00000000-0000-0000-0000-000000000000}"/>
            </ac:spMkLst>
          </pc:spChg>
          <pc:spChg chg="mod">
            <ac:chgData name="Martin Siemienski Andersen" userId="3e5b9027-db81-4bdb-8ff3-173865797b46" providerId="ADAL" clId="{80DE75E6-B9C5-4924-BF8C-CFC4D0378A0D}" dt="2023-09-22T07:47:49.873" v="537" actId="2711"/>
            <ac:spMkLst>
              <pc:docMk/>
              <pc:sldMasterMk cId="1377184672" sldId="2147484005"/>
              <pc:sldLayoutMk cId="3666039052" sldId="2147484055"/>
              <ac:spMk id="22" creationId="{00000000-0000-0000-0000-000000000000}"/>
            </ac:spMkLst>
          </pc:spChg>
          <pc:picChg chg="mod">
            <ac:chgData name="Martin Siemienski Andersen" userId="3e5b9027-db81-4bdb-8ff3-173865797b46" providerId="ADAL" clId="{80DE75E6-B9C5-4924-BF8C-CFC4D0378A0D}" dt="2023-09-22T07:47:49.873" v="537" actId="2711"/>
            <ac:picMkLst>
              <pc:docMk/>
              <pc:sldMasterMk cId="1377184672" sldId="2147484005"/>
              <pc:sldLayoutMk cId="3666039052" sldId="2147484055"/>
              <ac:picMk id="18" creationId="{00000000-0000-0000-0000-000000000000}"/>
            </ac:picMkLst>
          </pc:picChg>
          <pc:picChg chg="mod">
            <ac:chgData name="Martin Siemienski Andersen" userId="3e5b9027-db81-4bdb-8ff3-173865797b46" providerId="ADAL" clId="{80DE75E6-B9C5-4924-BF8C-CFC4D0378A0D}" dt="2023-09-22T07:47:49.873" v="537" actId="2711"/>
            <ac:picMkLst>
              <pc:docMk/>
              <pc:sldMasterMk cId="1377184672" sldId="2147484005"/>
              <pc:sldLayoutMk cId="3666039052" sldId="2147484055"/>
              <ac:picMk id="19" creationId="{00000000-0000-0000-0000-000000000000}"/>
            </ac:picMkLst>
          </pc:picChg>
          <pc:picChg chg="mod">
            <ac:chgData name="Martin Siemienski Andersen" userId="3e5b9027-db81-4bdb-8ff3-173865797b46" providerId="ADAL" clId="{80DE75E6-B9C5-4924-BF8C-CFC4D0378A0D}" dt="2023-09-22T07:47:49.873" v="537" actId="2711"/>
            <ac:picMkLst>
              <pc:docMk/>
              <pc:sldMasterMk cId="1377184672" sldId="2147484005"/>
              <pc:sldLayoutMk cId="3666039052" sldId="2147484055"/>
              <ac:picMk id="21" creationId="{00000000-0000-0000-0000-000000000000}"/>
            </ac:picMkLst>
          </pc:picChg>
        </pc:sldLayoutChg>
      </pc:sldMasterChg>
    </pc:docChg>
  </pc:docChgLst>
  <pc:docChgLst>
    <pc:chgData name="Martin Siemienski Andersen" userId="3e5b9027-db81-4bdb-8ff3-173865797b46" providerId="ADAL" clId="{AA5C2E9E-ED3A-4755-84EE-9B65CFF4E84A}"/>
    <pc:docChg chg="undo redo custSel addSld modSld modSection">
      <pc:chgData name="Martin Siemienski Andersen" userId="3e5b9027-db81-4bdb-8ff3-173865797b46" providerId="ADAL" clId="{AA5C2E9E-ED3A-4755-84EE-9B65CFF4E84A}" dt="2023-08-08T09:50:19.373" v="3549" actId="20577"/>
      <pc:docMkLst>
        <pc:docMk/>
      </pc:docMkLst>
      <pc:sldChg chg="modSp mod">
        <pc:chgData name="Martin Siemienski Andersen" userId="3e5b9027-db81-4bdb-8ff3-173865797b46" providerId="ADAL" clId="{AA5C2E9E-ED3A-4755-84EE-9B65CFF4E84A}" dt="2023-08-08T08:07:36.273" v="2" actId="20577"/>
        <pc:sldMkLst>
          <pc:docMk/>
          <pc:sldMk cId="2290672695" sldId="378"/>
        </pc:sldMkLst>
        <pc:spChg chg="mod">
          <ac:chgData name="Martin Siemienski Andersen" userId="3e5b9027-db81-4bdb-8ff3-173865797b46" providerId="ADAL" clId="{AA5C2E9E-ED3A-4755-84EE-9B65CFF4E84A}" dt="2023-08-08T08:07:36.273" v="2" actId="20577"/>
          <ac:spMkLst>
            <pc:docMk/>
            <pc:sldMk cId="2290672695" sldId="378"/>
            <ac:spMk id="7" creationId="{00000000-0000-0000-0000-000000000000}"/>
          </ac:spMkLst>
        </pc:spChg>
      </pc:sldChg>
      <pc:sldChg chg="mod modShow">
        <pc:chgData name="Martin Siemienski Andersen" userId="3e5b9027-db81-4bdb-8ff3-173865797b46" providerId="ADAL" clId="{AA5C2E9E-ED3A-4755-84EE-9B65CFF4E84A}" dt="2023-08-08T08:07:46.684" v="3" actId="729"/>
        <pc:sldMkLst>
          <pc:docMk/>
          <pc:sldMk cId="1521559328" sldId="402"/>
        </pc:sldMkLst>
      </pc:sldChg>
      <pc:sldChg chg="modSp mod">
        <pc:chgData name="Martin Siemienski Andersen" userId="3e5b9027-db81-4bdb-8ff3-173865797b46" providerId="ADAL" clId="{AA5C2E9E-ED3A-4755-84EE-9B65CFF4E84A}" dt="2023-08-08T08:20:29.061" v="1073" actId="404"/>
        <pc:sldMkLst>
          <pc:docMk/>
          <pc:sldMk cId="2966391475" sldId="403"/>
        </pc:sldMkLst>
        <pc:spChg chg="mod">
          <ac:chgData name="Martin Siemienski Andersen" userId="3e5b9027-db81-4bdb-8ff3-173865797b46" providerId="ADAL" clId="{AA5C2E9E-ED3A-4755-84EE-9B65CFF4E84A}" dt="2023-08-08T08:18:06.313" v="1060" actId="20577"/>
          <ac:spMkLst>
            <pc:docMk/>
            <pc:sldMk cId="2966391475" sldId="403"/>
            <ac:spMk id="3" creationId="{88E36414-A8CE-43A1-8019-F61A2BDC8F4C}"/>
          </ac:spMkLst>
        </pc:spChg>
        <pc:spChg chg="mod">
          <ac:chgData name="Martin Siemienski Andersen" userId="3e5b9027-db81-4bdb-8ff3-173865797b46" providerId="ADAL" clId="{AA5C2E9E-ED3A-4755-84EE-9B65CFF4E84A}" dt="2023-08-08T08:20:29.061" v="1073" actId="404"/>
          <ac:spMkLst>
            <pc:docMk/>
            <pc:sldMk cId="2966391475" sldId="403"/>
            <ac:spMk id="4" creationId="{189523A8-B756-442B-8171-8B151651F4EC}"/>
          </ac:spMkLst>
        </pc:spChg>
      </pc:sldChg>
      <pc:sldChg chg="modSp mod">
        <pc:chgData name="Martin Siemienski Andersen" userId="3e5b9027-db81-4bdb-8ff3-173865797b46" providerId="ADAL" clId="{AA5C2E9E-ED3A-4755-84EE-9B65CFF4E84A}" dt="2023-08-08T08:17:49.786" v="1036" actId="20577"/>
        <pc:sldMkLst>
          <pc:docMk/>
          <pc:sldMk cId="738078894" sldId="404"/>
        </pc:sldMkLst>
        <pc:spChg chg="mod">
          <ac:chgData name="Martin Siemienski Andersen" userId="3e5b9027-db81-4bdb-8ff3-173865797b46" providerId="ADAL" clId="{AA5C2E9E-ED3A-4755-84EE-9B65CFF4E84A}" dt="2023-08-08T08:17:49.786" v="1036" actId="20577"/>
          <ac:spMkLst>
            <pc:docMk/>
            <pc:sldMk cId="738078894" sldId="404"/>
            <ac:spMk id="4" creationId="{0185C39B-EF2A-42CA-A6A1-AFCC6EDC1010}"/>
          </ac:spMkLst>
        </pc:spChg>
      </pc:sldChg>
      <pc:sldChg chg="addSp delSp modSp mod modNotesTx">
        <pc:chgData name="Martin Siemienski Andersen" userId="3e5b9027-db81-4bdb-8ff3-173865797b46" providerId="ADAL" clId="{AA5C2E9E-ED3A-4755-84EE-9B65CFF4E84A}" dt="2023-08-08T09:12:44.152" v="2260" actId="20577"/>
        <pc:sldMkLst>
          <pc:docMk/>
          <pc:sldMk cId="3009533955" sldId="405"/>
        </pc:sldMkLst>
        <pc:spChg chg="mod">
          <ac:chgData name="Martin Siemienski Andersen" userId="3e5b9027-db81-4bdb-8ff3-173865797b46" providerId="ADAL" clId="{AA5C2E9E-ED3A-4755-84EE-9B65CFF4E84A}" dt="2023-08-08T09:11:47.233" v="2237" actId="20577"/>
          <ac:spMkLst>
            <pc:docMk/>
            <pc:sldMk cId="3009533955" sldId="405"/>
            <ac:spMk id="3" creationId="{C468E7BC-E538-44E7-95BF-F3C078018528}"/>
          </ac:spMkLst>
        </pc:spChg>
        <pc:spChg chg="mod">
          <ac:chgData name="Martin Siemienski Andersen" userId="3e5b9027-db81-4bdb-8ff3-173865797b46" providerId="ADAL" clId="{AA5C2E9E-ED3A-4755-84EE-9B65CFF4E84A}" dt="2023-08-08T09:12:44.152" v="2260" actId="20577"/>
          <ac:spMkLst>
            <pc:docMk/>
            <pc:sldMk cId="3009533955" sldId="405"/>
            <ac:spMk id="5" creationId="{44B0FF57-A40B-43F7-848F-A2852473DEB8}"/>
          </ac:spMkLst>
        </pc:spChg>
        <pc:spChg chg="add mod">
          <ac:chgData name="Martin Siemienski Andersen" userId="3e5b9027-db81-4bdb-8ff3-173865797b46" providerId="ADAL" clId="{AA5C2E9E-ED3A-4755-84EE-9B65CFF4E84A}" dt="2023-08-08T09:11:58.690" v="2241" actId="1076"/>
          <ac:spMkLst>
            <pc:docMk/>
            <pc:sldMk cId="3009533955" sldId="405"/>
            <ac:spMk id="10" creationId="{A98DF26B-B5CB-904E-79E4-23A63C7271D7}"/>
          </ac:spMkLst>
        </pc:spChg>
        <pc:picChg chg="add del mod">
          <ac:chgData name="Martin Siemienski Andersen" userId="3e5b9027-db81-4bdb-8ff3-173865797b46" providerId="ADAL" clId="{AA5C2E9E-ED3A-4755-84EE-9B65CFF4E84A}" dt="2023-08-08T09:11:21.007" v="2206" actId="478"/>
          <ac:picMkLst>
            <pc:docMk/>
            <pc:sldMk cId="3009533955" sldId="405"/>
            <ac:picMk id="6" creationId="{C55C616F-8F77-DB22-DE65-F240F9B67780}"/>
          </ac:picMkLst>
        </pc:picChg>
        <pc:picChg chg="add mod">
          <ac:chgData name="Martin Siemienski Andersen" userId="3e5b9027-db81-4bdb-8ff3-173865797b46" providerId="ADAL" clId="{AA5C2E9E-ED3A-4755-84EE-9B65CFF4E84A}" dt="2023-08-08T09:11:30.977" v="2210" actId="1076"/>
          <ac:picMkLst>
            <pc:docMk/>
            <pc:sldMk cId="3009533955" sldId="405"/>
            <ac:picMk id="8" creationId="{84C78F9E-3F99-3387-BA2C-56E1B04B4549}"/>
          </ac:picMkLst>
        </pc:picChg>
      </pc:sldChg>
      <pc:sldChg chg="modSp mod">
        <pc:chgData name="Martin Siemienski Andersen" userId="3e5b9027-db81-4bdb-8ff3-173865797b46" providerId="ADAL" clId="{AA5C2E9E-ED3A-4755-84EE-9B65CFF4E84A}" dt="2023-08-08T08:39:39.713" v="1148" actId="20577"/>
        <pc:sldMkLst>
          <pc:docMk/>
          <pc:sldMk cId="3406291056" sldId="406"/>
        </pc:sldMkLst>
        <pc:spChg chg="mod">
          <ac:chgData name="Martin Siemienski Andersen" userId="3e5b9027-db81-4bdb-8ff3-173865797b46" providerId="ADAL" clId="{AA5C2E9E-ED3A-4755-84EE-9B65CFF4E84A}" dt="2023-08-08T08:39:08.405" v="1125" actId="20577"/>
          <ac:spMkLst>
            <pc:docMk/>
            <pc:sldMk cId="3406291056" sldId="406"/>
            <ac:spMk id="3" creationId="{A16D93AA-6B7A-4410-BC0D-270AB9043345}"/>
          </ac:spMkLst>
        </pc:spChg>
        <pc:spChg chg="mod">
          <ac:chgData name="Martin Siemienski Andersen" userId="3e5b9027-db81-4bdb-8ff3-173865797b46" providerId="ADAL" clId="{AA5C2E9E-ED3A-4755-84EE-9B65CFF4E84A}" dt="2023-08-08T08:39:32.383" v="1131" actId="20577"/>
          <ac:spMkLst>
            <pc:docMk/>
            <pc:sldMk cId="3406291056" sldId="406"/>
            <ac:spMk id="5" creationId="{CA34A3CB-E032-4097-89C4-A09E3D4FDECB}"/>
          </ac:spMkLst>
        </pc:spChg>
        <pc:spChg chg="mod">
          <ac:chgData name="Martin Siemienski Andersen" userId="3e5b9027-db81-4bdb-8ff3-173865797b46" providerId="ADAL" clId="{AA5C2E9E-ED3A-4755-84EE-9B65CFF4E84A}" dt="2023-08-08T08:39:39.713" v="1148" actId="20577"/>
          <ac:spMkLst>
            <pc:docMk/>
            <pc:sldMk cId="3406291056" sldId="406"/>
            <ac:spMk id="10" creationId="{9C66BF07-558C-49E7-8897-E94DA346DC08}"/>
          </ac:spMkLst>
        </pc:spChg>
      </pc:sldChg>
      <pc:sldChg chg="modSp mod">
        <pc:chgData name="Martin Siemienski Andersen" userId="3e5b9027-db81-4bdb-8ff3-173865797b46" providerId="ADAL" clId="{AA5C2E9E-ED3A-4755-84EE-9B65CFF4E84A}" dt="2023-08-08T08:43:32.557" v="1158" actId="20577"/>
        <pc:sldMkLst>
          <pc:docMk/>
          <pc:sldMk cId="1593903151" sldId="407"/>
        </pc:sldMkLst>
        <pc:spChg chg="mod">
          <ac:chgData name="Martin Siemienski Andersen" userId="3e5b9027-db81-4bdb-8ff3-173865797b46" providerId="ADAL" clId="{AA5C2E9E-ED3A-4755-84EE-9B65CFF4E84A}" dt="2023-08-08T08:43:32.557" v="1158" actId="20577"/>
          <ac:spMkLst>
            <pc:docMk/>
            <pc:sldMk cId="1593903151" sldId="407"/>
            <ac:spMk id="3" creationId="{13715FA1-FE09-49F9-A88C-1E9B0BA5A26A}"/>
          </ac:spMkLst>
        </pc:spChg>
      </pc:sldChg>
      <pc:sldChg chg="modSp mod">
        <pc:chgData name="Martin Siemienski Andersen" userId="3e5b9027-db81-4bdb-8ff3-173865797b46" providerId="ADAL" clId="{AA5C2E9E-ED3A-4755-84EE-9B65CFF4E84A}" dt="2023-08-08T08:45:36.477" v="1235" actId="20577"/>
        <pc:sldMkLst>
          <pc:docMk/>
          <pc:sldMk cId="3128787304" sldId="408"/>
        </pc:sldMkLst>
        <pc:spChg chg="mod">
          <ac:chgData name="Martin Siemienski Andersen" userId="3e5b9027-db81-4bdb-8ff3-173865797b46" providerId="ADAL" clId="{AA5C2E9E-ED3A-4755-84EE-9B65CFF4E84A}" dt="2023-08-08T08:45:36.477" v="1235" actId="20577"/>
          <ac:spMkLst>
            <pc:docMk/>
            <pc:sldMk cId="3128787304" sldId="408"/>
            <ac:spMk id="3" creationId="{AF213017-86D0-40D9-9993-E452DC8F4D99}"/>
          </ac:spMkLst>
        </pc:spChg>
        <pc:spChg chg="mod">
          <ac:chgData name="Martin Siemienski Andersen" userId="3e5b9027-db81-4bdb-8ff3-173865797b46" providerId="ADAL" clId="{AA5C2E9E-ED3A-4755-84EE-9B65CFF4E84A}" dt="2023-08-08T08:45:24.337" v="1218" actId="6549"/>
          <ac:spMkLst>
            <pc:docMk/>
            <pc:sldMk cId="3128787304" sldId="408"/>
            <ac:spMk id="12" creationId="{A7D138AD-D873-40F4-A721-7A90CFEE5308}"/>
          </ac:spMkLst>
        </pc:spChg>
      </pc:sldChg>
      <pc:sldChg chg="modSp mod">
        <pc:chgData name="Martin Siemienski Andersen" userId="3e5b9027-db81-4bdb-8ff3-173865797b46" providerId="ADAL" clId="{AA5C2E9E-ED3A-4755-84EE-9B65CFF4E84A}" dt="2023-08-08T08:43:40.741" v="1164" actId="6549"/>
        <pc:sldMkLst>
          <pc:docMk/>
          <pc:sldMk cId="554675839" sldId="409"/>
        </pc:sldMkLst>
        <pc:spChg chg="mod">
          <ac:chgData name="Martin Siemienski Andersen" userId="3e5b9027-db81-4bdb-8ff3-173865797b46" providerId="ADAL" clId="{AA5C2E9E-ED3A-4755-84EE-9B65CFF4E84A}" dt="2023-08-08T08:43:40.741" v="1164" actId="6549"/>
          <ac:spMkLst>
            <pc:docMk/>
            <pc:sldMk cId="554675839" sldId="409"/>
            <ac:spMk id="7" creationId="{DA718C07-A405-4B27-AA9B-2B3D3DCB0A6B}"/>
          </ac:spMkLst>
        </pc:spChg>
      </pc:sldChg>
      <pc:sldChg chg="modSp mod">
        <pc:chgData name="Martin Siemienski Andersen" userId="3e5b9027-db81-4bdb-8ff3-173865797b46" providerId="ADAL" clId="{AA5C2E9E-ED3A-4755-84EE-9B65CFF4E84A}" dt="2023-08-08T08:44:40.207" v="1170" actId="20577"/>
        <pc:sldMkLst>
          <pc:docMk/>
          <pc:sldMk cId="951211350" sldId="412"/>
        </pc:sldMkLst>
        <pc:spChg chg="mod">
          <ac:chgData name="Martin Siemienski Andersen" userId="3e5b9027-db81-4bdb-8ff3-173865797b46" providerId="ADAL" clId="{AA5C2E9E-ED3A-4755-84EE-9B65CFF4E84A}" dt="2023-08-08T08:44:40.207" v="1170" actId="20577"/>
          <ac:spMkLst>
            <pc:docMk/>
            <pc:sldMk cId="951211350" sldId="412"/>
            <ac:spMk id="7" creationId="{47F09B88-7836-48FA-8D06-AD0882648DA8}"/>
          </ac:spMkLst>
        </pc:spChg>
      </pc:sldChg>
      <pc:sldChg chg="modSp mod">
        <pc:chgData name="Martin Siemienski Andersen" userId="3e5b9027-db81-4bdb-8ff3-173865797b46" providerId="ADAL" clId="{AA5C2E9E-ED3A-4755-84EE-9B65CFF4E84A}" dt="2023-08-08T08:54:56.130" v="1897"/>
        <pc:sldMkLst>
          <pc:docMk/>
          <pc:sldMk cId="3757063567" sldId="414"/>
        </pc:sldMkLst>
        <pc:spChg chg="mod">
          <ac:chgData name="Martin Siemienski Andersen" userId="3e5b9027-db81-4bdb-8ff3-173865797b46" providerId="ADAL" clId="{AA5C2E9E-ED3A-4755-84EE-9B65CFF4E84A}" dt="2023-08-08T08:54:56.130" v="1897"/>
          <ac:spMkLst>
            <pc:docMk/>
            <pc:sldMk cId="3757063567" sldId="414"/>
            <ac:spMk id="3" creationId="{6095A321-6812-449D-B50C-86B4415F895D}"/>
          </ac:spMkLst>
        </pc:spChg>
        <pc:spChg chg="mod">
          <ac:chgData name="Martin Siemienski Andersen" userId="3e5b9027-db81-4bdb-8ff3-173865797b46" providerId="ADAL" clId="{AA5C2E9E-ED3A-4755-84EE-9B65CFF4E84A}" dt="2023-08-08T08:53:22.390" v="1875" actId="20577"/>
          <ac:spMkLst>
            <pc:docMk/>
            <pc:sldMk cId="3757063567" sldId="414"/>
            <ac:spMk id="8" creationId="{254D62F6-C0DC-4724-B0F4-7DEA79423D70}"/>
          </ac:spMkLst>
        </pc:spChg>
      </pc:sldChg>
      <pc:sldChg chg="addSp delSp modSp mod">
        <pc:chgData name="Martin Siemienski Andersen" userId="3e5b9027-db81-4bdb-8ff3-173865797b46" providerId="ADAL" clId="{AA5C2E9E-ED3A-4755-84EE-9B65CFF4E84A}" dt="2023-08-08T09:06:02.359" v="2156" actId="478"/>
        <pc:sldMkLst>
          <pc:docMk/>
          <pc:sldMk cId="1989704884" sldId="415"/>
        </pc:sldMkLst>
        <pc:spChg chg="mod">
          <ac:chgData name="Martin Siemienski Andersen" userId="3e5b9027-db81-4bdb-8ff3-173865797b46" providerId="ADAL" clId="{AA5C2E9E-ED3A-4755-84EE-9B65CFF4E84A}" dt="2023-08-08T08:54:52.035" v="1896"/>
          <ac:spMkLst>
            <pc:docMk/>
            <pc:sldMk cId="1989704884" sldId="415"/>
            <ac:spMk id="7" creationId="{AFF24B0C-E34F-4CA0-9664-AC0132FB8045}"/>
          </ac:spMkLst>
        </pc:spChg>
        <pc:spChg chg="mod">
          <ac:chgData name="Martin Siemienski Andersen" userId="3e5b9027-db81-4bdb-8ff3-173865797b46" providerId="ADAL" clId="{AA5C2E9E-ED3A-4755-84EE-9B65CFF4E84A}" dt="2023-08-08T08:59:55.602" v="1975" actId="20577"/>
          <ac:spMkLst>
            <pc:docMk/>
            <pc:sldMk cId="1989704884" sldId="415"/>
            <ac:spMk id="9" creationId="{C6BC9B17-ADD7-4779-AC1D-7F21D29D9739}"/>
          </ac:spMkLst>
        </pc:spChg>
        <pc:spChg chg="add del mod">
          <ac:chgData name="Martin Siemienski Andersen" userId="3e5b9027-db81-4bdb-8ff3-173865797b46" providerId="ADAL" clId="{AA5C2E9E-ED3A-4755-84EE-9B65CFF4E84A}" dt="2023-08-08T09:06:02.359" v="2156" actId="478"/>
          <ac:spMkLst>
            <pc:docMk/>
            <pc:sldMk cId="1989704884" sldId="415"/>
            <ac:spMk id="11" creationId="{D2A245E3-63A4-4D0A-8997-C1329BD5002F}"/>
          </ac:spMkLst>
        </pc:spChg>
      </pc:sldChg>
      <pc:sldChg chg="addSp delSp modSp mod">
        <pc:chgData name="Martin Siemienski Andersen" userId="3e5b9027-db81-4bdb-8ff3-173865797b46" providerId="ADAL" clId="{AA5C2E9E-ED3A-4755-84EE-9B65CFF4E84A}" dt="2023-08-08T09:09:15.298" v="2175" actId="22"/>
        <pc:sldMkLst>
          <pc:docMk/>
          <pc:sldMk cId="1204379647" sldId="416"/>
        </pc:sldMkLst>
        <pc:spChg chg="add del mod">
          <ac:chgData name="Martin Siemienski Andersen" userId="3e5b9027-db81-4bdb-8ff3-173865797b46" providerId="ADAL" clId="{AA5C2E9E-ED3A-4755-84EE-9B65CFF4E84A}" dt="2023-08-08T09:03:56.404" v="2104"/>
          <ac:spMkLst>
            <pc:docMk/>
            <pc:sldMk cId="1204379647" sldId="416"/>
            <ac:spMk id="3" creationId="{5163663E-F2E4-95C1-0802-6DE01ED9B348}"/>
          </ac:spMkLst>
        </pc:spChg>
        <pc:spChg chg="mod">
          <ac:chgData name="Martin Siemienski Andersen" userId="3e5b9027-db81-4bdb-8ff3-173865797b46" providerId="ADAL" clId="{AA5C2E9E-ED3A-4755-84EE-9B65CFF4E84A}" dt="2023-08-08T08:54:47.388" v="1895" actId="20577"/>
          <ac:spMkLst>
            <pc:docMk/>
            <pc:sldMk cId="1204379647" sldId="416"/>
            <ac:spMk id="5" creationId="{BF71CF3B-A2F9-4C52-828F-05CC8CF06219}"/>
          </ac:spMkLst>
        </pc:spChg>
        <pc:spChg chg="add del mod">
          <ac:chgData name="Martin Siemienski Andersen" userId="3e5b9027-db81-4bdb-8ff3-173865797b46" providerId="ADAL" clId="{AA5C2E9E-ED3A-4755-84EE-9B65CFF4E84A}" dt="2023-08-08T09:03:32.080" v="2073" actId="22"/>
          <ac:spMkLst>
            <pc:docMk/>
            <pc:sldMk cId="1204379647" sldId="416"/>
            <ac:spMk id="6" creationId="{0CFB1869-F294-0E4F-DDAC-8B7D3145F7D1}"/>
          </ac:spMkLst>
        </pc:spChg>
        <pc:spChg chg="del mod">
          <ac:chgData name="Martin Siemienski Andersen" userId="3e5b9027-db81-4bdb-8ff3-173865797b46" providerId="ADAL" clId="{AA5C2E9E-ED3A-4755-84EE-9B65CFF4E84A}" dt="2023-08-08T09:08:41.525" v="2171" actId="478"/>
          <ac:spMkLst>
            <pc:docMk/>
            <pc:sldMk cId="1204379647" sldId="416"/>
            <ac:spMk id="12" creationId="{37B0B052-D873-43AE-A9D0-09B7556A9429}"/>
          </ac:spMkLst>
        </pc:spChg>
        <pc:picChg chg="del">
          <ac:chgData name="Martin Siemienski Andersen" userId="3e5b9027-db81-4bdb-8ff3-173865797b46" providerId="ADAL" clId="{AA5C2E9E-ED3A-4755-84EE-9B65CFF4E84A}" dt="2023-08-08T08:53:46.061" v="1876" actId="478"/>
          <ac:picMkLst>
            <pc:docMk/>
            <pc:sldMk cId="1204379647" sldId="416"/>
            <ac:picMk id="7" creationId="{743A5FCB-3D8C-4AFF-BE4A-B75394808AF6}"/>
          </ac:picMkLst>
        </pc:picChg>
        <pc:picChg chg="add del">
          <ac:chgData name="Martin Siemienski Andersen" userId="3e5b9027-db81-4bdb-8ff3-173865797b46" providerId="ADAL" clId="{AA5C2E9E-ED3A-4755-84EE-9B65CFF4E84A}" dt="2023-08-08T09:09:14.620" v="2174" actId="478"/>
          <ac:picMkLst>
            <pc:docMk/>
            <pc:sldMk cId="1204379647" sldId="416"/>
            <ac:picMk id="9" creationId="{7A642505-FF01-8A8E-D5D4-D39C5935BBE9}"/>
          </ac:picMkLst>
        </pc:picChg>
        <pc:picChg chg="del mod">
          <ac:chgData name="Martin Siemienski Andersen" userId="3e5b9027-db81-4bdb-8ff3-173865797b46" providerId="ADAL" clId="{AA5C2E9E-ED3A-4755-84EE-9B65CFF4E84A}" dt="2023-08-08T09:08:42.787" v="2172" actId="478"/>
          <ac:picMkLst>
            <pc:docMk/>
            <pc:sldMk cId="1204379647" sldId="416"/>
            <ac:picMk id="11" creationId="{3CB0CE11-9422-4E72-9928-8E2C71F02588}"/>
          </ac:picMkLst>
        </pc:picChg>
        <pc:picChg chg="add">
          <ac:chgData name="Martin Siemienski Andersen" userId="3e5b9027-db81-4bdb-8ff3-173865797b46" providerId="ADAL" clId="{AA5C2E9E-ED3A-4755-84EE-9B65CFF4E84A}" dt="2023-08-08T09:09:15.298" v="2175" actId="22"/>
          <ac:picMkLst>
            <pc:docMk/>
            <pc:sldMk cId="1204379647" sldId="416"/>
            <ac:picMk id="13" creationId="{357B883D-A242-AB1C-D169-B2B7575A9CB9}"/>
          </ac:picMkLst>
        </pc:picChg>
      </pc:sldChg>
      <pc:sldChg chg="modSp mod">
        <pc:chgData name="Martin Siemienski Andersen" userId="3e5b9027-db81-4bdb-8ff3-173865797b46" providerId="ADAL" clId="{AA5C2E9E-ED3A-4755-84EE-9B65CFF4E84A}" dt="2023-08-08T09:38:14.959" v="3100" actId="12"/>
        <pc:sldMkLst>
          <pc:docMk/>
          <pc:sldMk cId="3109289345" sldId="417"/>
        </pc:sldMkLst>
        <pc:spChg chg="mod">
          <ac:chgData name="Martin Siemienski Andersen" userId="3e5b9027-db81-4bdb-8ff3-173865797b46" providerId="ADAL" clId="{AA5C2E9E-ED3A-4755-84EE-9B65CFF4E84A}" dt="2023-08-08T09:16:44.924" v="2355" actId="6549"/>
          <ac:spMkLst>
            <pc:docMk/>
            <pc:sldMk cId="3109289345" sldId="417"/>
            <ac:spMk id="3" creationId="{BFD12118-34A6-4066-ACB6-E8B16636C29C}"/>
          </ac:spMkLst>
        </pc:spChg>
        <pc:spChg chg="mod">
          <ac:chgData name="Martin Siemienski Andersen" userId="3e5b9027-db81-4bdb-8ff3-173865797b46" providerId="ADAL" clId="{AA5C2E9E-ED3A-4755-84EE-9B65CFF4E84A}" dt="2023-08-08T09:38:14.959" v="3100" actId="12"/>
          <ac:spMkLst>
            <pc:docMk/>
            <pc:sldMk cId="3109289345" sldId="417"/>
            <ac:spMk id="10" creationId="{59736BE8-A981-4C28-B774-AA5300F9F245}"/>
          </ac:spMkLst>
        </pc:spChg>
      </pc:sldChg>
      <pc:sldChg chg="addSp delSp modSp mod">
        <pc:chgData name="Martin Siemienski Andersen" userId="3e5b9027-db81-4bdb-8ff3-173865797b46" providerId="ADAL" clId="{AA5C2E9E-ED3A-4755-84EE-9B65CFF4E84A}" dt="2023-08-08T09:38:38.063" v="3101" actId="20577"/>
        <pc:sldMkLst>
          <pc:docMk/>
          <pc:sldMk cId="3138086822" sldId="418"/>
        </pc:sldMkLst>
        <pc:spChg chg="mod">
          <ac:chgData name="Martin Siemienski Andersen" userId="3e5b9027-db81-4bdb-8ff3-173865797b46" providerId="ADAL" clId="{AA5C2E9E-ED3A-4755-84EE-9B65CFF4E84A}" dt="2023-08-08T09:17:46.528" v="2457" actId="20577"/>
          <ac:spMkLst>
            <pc:docMk/>
            <pc:sldMk cId="3138086822" sldId="418"/>
            <ac:spMk id="3" creationId="{C71FA537-02D4-48D4-98FC-70F9DF10BD19}"/>
          </ac:spMkLst>
        </pc:spChg>
        <pc:spChg chg="mod">
          <ac:chgData name="Martin Siemienski Andersen" userId="3e5b9027-db81-4bdb-8ff3-173865797b46" providerId="ADAL" clId="{AA5C2E9E-ED3A-4755-84EE-9B65CFF4E84A}" dt="2023-08-08T09:38:38.063" v="3101" actId="20577"/>
          <ac:spMkLst>
            <pc:docMk/>
            <pc:sldMk cId="3138086822" sldId="418"/>
            <ac:spMk id="14" creationId="{C510EA56-3951-4A73-A8E6-DB9656B355CE}"/>
          </ac:spMkLst>
        </pc:spChg>
        <pc:picChg chg="add mod">
          <ac:chgData name="Martin Siemienski Andersen" userId="3e5b9027-db81-4bdb-8ff3-173865797b46" providerId="ADAL" clId="{AA5C2E9E-ED3A-4755-84EE-9B65CFF4E84A}" dt="2023-08-08T09:18:42.129" v="2465" actId="1076"/>
          <ac:picMkLst>
            <pc:docMk/>
            <pc:sldMk cId="3138086822" sldId="418"/>
            <ac:picMk id="5" creationId="{E770389A-E0D4-84CC-1C14-6B1D755ED99A}"/>
          </ac:picMkLst>
        </pc:picChg>
        <pc:picChg chg="del">
          <ac:chgData name="Martin Siemienski Andersen" userId="3e5b9027-db81-4bdb-8ff3-173865797b46" providerId="ADAL" clId="{AA5C2E9E-ED3A-4755-84EE-9B65CFF4E84A}" dt="2023-08-08T09:18:35.887" v="2462" actId="478"/>
          <ac:picMkLst>
            <pc:docMk/>
            <pc:sldMk cId="3138086822" sldId="418"/>
            <ac:picMk id="12" creationId="{53DF2C1C-21F0-4F3A-BE0E-F0E2C6D3431A}"/>
          </ac:picMkLst>
        </pc:picChg>
      </pc:sldChg>
      <pc:sldChg chg="modSp mod">
        <pc:chgData name="Martin Siemienski Andersen" userId="3e5b9027-db81-4bdb-8ff3-173865797b46" providerId="ADAL" clId="{AA5C2E9E-ED3A-4755-84EE-9B65CFF4E84A}" dt="2023-08-08T09:39:28.899" v="3159" actId="20577"/>
        <pc:sldMkLst>
          <pc:docMk/>
          <pc:sldMk cId="1659630685" sldId="419"/>
        </pc:sldMkLst>
        <pc:spChg chg="mod">
          <ac:chgData name="Martin Siemienski Andersen" userId="3e5b9027-db81-4bdb-8ff3-173865797b46" providerId="ADAL" clId="{AA5C2E9E-ED3A-4755-84EE-9B65CFF4E84A}" dt="2023-08-08T09:39:28.899" v="3159" actId="20577"/>
          <ac:spMkLst>
            <pc:docMk/>
            <pc:sldMk cId="1659630685" sldId="419"/>
            <ac:spMk id="3" creationId="{0F60DB45-772D-4463-9DD1-0B6CBF64931B}"/>
          </ac:spMkLst>
        </pc:spChg>
      </pc:sldChg>
      <pc:sldChg chg="delSp modSp mod">
        <pc:chgData name="Martin Siemienski Andersen" userId="3e5b9027-db81-4bdb-8ff3-173865797b46" providerId="ADAL" clId="{AA5C2E9E-ED3A-4755-84EE-9B65CFF4E84A}" dt="2023-08-08T09:40:19.525" v="3162" actId="478"/>
        <pc:sldMkLst>
          <pc:docMk/>
          <pc:sldMk cId="2102392892" sldId="421"/>
        </pc:sldMkLst>
        <pc:spChg chg="del mod">
          <ac:chgData name="Martin Siemienski Andersen" userId="3e5b9027-db81-4bdb-8ff3-173865797b46" providerId="ADAL" clId="{AA5C2E9E-ED3A-4755-84EE-9B65CFF4E84A}" dt="2023-08-08T09:40:19.525" v="3162" actId="478"/>
          <ac:spMkLst>
            <pc:docMk/>
            <pc:sldMk cId="2102392892" sldId="421"/>
            <ac:spMk id="8" creationId="{F956FAF4-33AA-45DC-971B-C053D11B7E09}"/>
          </ac:spMkLst>
        </pc:spChg>
      </pc:sldChg>
      <pc:sldChg chg="modSp mod">
        <pc:chgData name="Martin Siemienski Andersen" userId="3e5b9027-db81-4bdb-8ff3-173865797b46" providerId="ADAL" clId="{AA5C2E9E-ED3A-4755-84EE-9B65CFF4E84A}" dt="2023-08-08T09:41:07.290" v="3171" actId="20577"/>
        <pc:sldMkLst>
          <pc:docMk/>
          <pc:sldMk cId="476778686" sldId="422"/>
        </pc:sldMkLst>
        <pc:spChg chg="mod">
          <ac:chgData name="Martin Siemienski Andersen" userId="3e5b9027-db81-4bdb-8ff3-173865797b46" providerId="ADAL" clId="{AA5C2E9E-ED3A-4755-84EE-9B65CFF4E84A}" dt="2023-08-08T09:41:07.290" v="3171" actId="20577"/>
          <ac:spMkLst>
            <pc:docMk/>
            <pc:sldMk cId="476778686" sldId="422"/>
            <ac:spMk id="9" creationId="{34F156C7-A2F0-431A-9417-644D5CDA5544}"/>
          </ac:spMkLst>
        </pc:spChg>
      </pc:sldChg>
      <pc:sldChg chg="modSp mod">
        <pc:chgData name="Martin Siemienski Andersen" userId="3e5b9027-db81-4bdb-8ff3-173865797b46" providerId="ADAL" clId="{AA5C2E9E-ED3A-4755-84EE-9B65CFF4E84A}" dt="2023-08-08T09:43:31.327" v="3260" actId="20577"/>
        <pc:sldMkLst>
          <pc:docMk/>
          <pc:sldMk cId="739109731" sldId="423"/>
        </pc:sldMkLst>
        <pc:spChg chg="mod">
          <ac:chgData name="Martin Siemienski Andersen" userId="3e5b9027-db81-4bdb-8ff3-173865797b46" providerId="ADAL" clId="{AA5C2E9E-ED3A-4755-84EE-9B65CFF4E84A}" dt="2023-08-08T09:41:32.960" v="3200" actId="14100"/>
          <ac:spMkLst>
            <pc:docMk/>
            <pc:sldMk cId="739109731" sldId="423"/>
            <ac:spMk id="3" creationId="{80D6B7D2-10BD-4191-A00D-B810C0E6D181}"/>
          </ac:spMkLst>
        </pc:spChg>
        <pc:spChg chg="mod">
          <ac:chgData name="Martin Siemienski Andersen" userId="3e5b9027-db81-4bdb-8ff3-173865797b46" providerId="ADAL" clId="{AA5C2E9E-ED3A-4755-84EE-9B65CFF4E84A}" dt="2023-08-08T09:43:31.327" v="3260" actId="20577"/>
          <ac:spMkLst>
            <pc:docMk/>
            <pc:sldMk cId="739109731" sldId="423"/>
            <ac:spMk id="6" creationId="{E799DF5F-57DA-4E5F-8DC7-CB4BB417C3D0}"/>
          </ac:spMkLst>
        </pc:spChg>
        <pc:spChg chg="mod">
          <ac:chgData name="Martin Siemienski Andersen" userId="3e5b9027-db81-4bdb-8ff3-173865797b46" providerId="ADAL" clId="{AA5C2E9E-ED3A-4755-84EE-9B65CFF4E84A}" dt="2023-08-08T09:43:27.927" v="3259" actId="20577"/>
          <ac:spMkLst>
            <pc:docMk/>
            <pc:sldMk cId="739109731" sldId="423"/>
            <ac:spMk id="7" creationId="{5C976A73-5E8F-4AB2-836D-6DDB71F282AF}"/>
          </ac:spMkLst>
        </pc:spChg>
      </pc:sldChg>
      <pc:sldChg chg="modSp mod">
        <pc:chgData name="Martin Siemienski Andersen" userId="3e5b9027-db81-4bdb-8ff3-173865797b46" providerId="ADAL" clId="{AA5C2E9E-ED3A-4755-84EE-9B65CFF4E84A}" dt="2023-08-08T09:13:59.037" v="2308" actId="20577"/>
        <pc:sldMkLst>
          <pc:docMk/>
          <pc:sldMk cId="1252006566" sldId="424"/>
        </pc:sldMkLst>
        <pc:spChg chg="mod">
          <ac:chgData name="Martin Siemienski Andersen" userId="3e5b9027-db81-4bdb-8ff3-173865797b46" providerId="ADAL" clId="{AA5C2E9E-ED3A-4755-84EE-9B65CFF4E84A}" dt="2023-08-08T09:13:00.680" v="2288" actId="20577"/>
          <ac:spMkLst>
            <pc:docMk/>
            <pc:sldMk cId="1252006566" sldId="424"/>
            <ac:spMk id="3" creationId="{46F0CD7F-A7EB-484D-A9FB-ED8A346957FB}"/>
          </ac:spMkLst>
        </pc:spChg>
        <pc:spChg chg="mod">
          <ac:chgData name="Martin Siemienski Andersen" userId="3e5b9027-db81-4bdb-8ff3-173865797b46" providerId="ADAL" clId="{AA5C2E9E-ED3A-4755-84EE-9B65CFF4E84A}" dt="2023-08-08T09:13:59.037" v="2308" actId="20577"/>
          <ac:spMkLst>
            <pc:docMk/>
            <pc:sldMk cId="1252006566" sldId="424"/>
            <ac:spMk id="4" creationId="{E1AF9FC7-D9A3-46BA-8C61-68E225CDC159}"/>
          </ac:spMkLst>
        </pc:spChg>
      </pc:sldChg>
      <pc:sldChg chg="modSp mod">
        <pc:chgData name="Martin Siemienski Andersen" userId="3e5b9027-db81-4bdb-8ff3-173865797b46" providerId="ADAL" clId="{AA5C2E9E-ED3A-4755-84EE-9B65CFF4E84A}" dt="2023-08-08T09:15:54.239" v="2340" actId="20577"/>
        <pc:sldMkLst>
          <pc:docMk/>
          <pc:sldMk cId="1819725382" sldId="425"/>
        </pc:sldMkLst>
        <pc:spChg chg="mod">
          <ac:chgData name="Martin Siemienski Andersen" userId="3e5b9027-db81-4bdb-8ff3-173865797b46" providerId="ADAL" clId="{AA5C2E9E-ED3A-4755-84EE-9B65CFF4E84A}" dt="2023-08-08T09:14:52.149" v="2329" actId="20577"/>
          <ac:spMkLst>
            <pc:docMk/>
            <pc:sldMk cId="1819725382" sldId="425"/>
            <ac:spMk id="3" creationId="{A15C4D09-FB93-47C8-84B2-6DE459AEFE2A}"/>
          </ac:spMkLst>
        </pc:spChg>
        <pc:spChg chg="mod">
          <ac:chgData name="Martin Siemienski Andersen" userId="3e5b9027-db81-4bdb-8ff3-173865797b46" providerId="ADAL" clId="{AA5C2E9E-ED3A-4755-84EE-9B65CFF4E84A}" dt="2023-08-08T09:15:54.239" v="2340" actId="20577"/>
          <ac:spMkLst>
            <pc:docMk/>
            <pc:sldMk cId="1819725382" sldId="425"/>
            <ac:spMk id="8" creationId="{6B5D18AA-2005-4837-968C-BEF4774B5D47}"/>
          </ac:spMkLst>
        </pc:spChg>
        <pc:cxnChg chg="mod">
          <ac:chgData name="Martin Siemienski Andersen" userId="3e5b9027-db81-4bdb-8ff3-173865797b46" providerId="ADAL" clId="{AA5C2E9E-ED3A-4755-84EE-9B65CFF4E84A}" dt="2023-08-08T09:15:18.355" v="2335" actId="14100"/>
          <ac:cxnSpMkLst>
            <pc:docMk/>
            <pc:sldMk cId="1819725382" sldId="425"/>
            <ac:cxnSpMk id="10" creationId="{4B33113A-3818-44B5-8521-BC9340B8E1B2}"/>
          </ac:cxnSpMkLst>
        </pc:cxnChg>
        <pc:cxnChg chg="mod">
          <ac:chgData name="Martin Siemienski Andersen" userId="3e5b9027-db81-4bdb-8ff3-173865797b46" providerId="ADAL" clId="{AA5C2E9E-ED3A-4755-84EE-9B65CFF4E84A}" dt="2023-08-08T09:15:16.039" v="2334" actId="14100"/>
          <ac:cxnSpMkLst>
            <pc:docMk/>
            <pc:sldMk cId="1819725382" sldId="425"/>
            <ac:cxnSpMk id="13" creationId="{104F1D38-4D46-4251-87BE-D5A6373CCD52}"/>
          </ac:cxnSpMkLst>
        </pc:cxnChg>
      </pc:sldChg>
      <pc:sldChg chg="modSp mod">
        <pc:chgData name="Martin Siemienski Andersen" userId="3e5b9027-db81-4bdb-8ff3-173865797b46" providerId="ADAL" clId="{AA5C2E9E-ED3A-4755-84EE-9B65CFF4E84A}" dt="2023-08-08T09:50:19.373" v="3549" actId="20577"/>
        <pc:sldMkLst>
          <pc:docMk/>
          <pc:sldMk cId="2745802289" sldId="426"/>
        </pc:sldMkLst>
        <pc:spChg chg="mod">
          <ac:chgData name="Martin Siemienski Andersen" userId="3e5b9027-db81-4bdb-8ff3-173865797b46" providerId="ADAL" clId="{AA5C2E9E-ED3A-4755-84EE-9B65CFF4E84A}" dt="2023-08-08T09:45:56.402" v="3359" actId="20577"/>
          <ac:spMkLst>
            <pc:docMk/>
            <pc:sldMk cId="2745802289" sldId="426"/>
            <ac:spMk id="2" creationId="{652DFB37-4794-4AAE-AE4C-9A88217565B6}"/>
          </ac:spMkLst>
        </pc:spChg>
        <pc:spChg chg="mod">
          <ac:chgData name="Martin Siemienski Andersen" userId="3e5b9027-db81-4bdb-8ff3-173865797b46" providerId="ADAL" clId="{AA5C2E9E-ED3A-4755-84EE-9B65CFF4E84A}" dt="2023-08-08T09:50:19.373" v="3549" actId="20577"/>
          <ac:spMkLst>
            <pc:docMk/>
            <pc:sldMk cId="2745802289" sldId="426"/>
            <ac:spMk id="15" creationId="{92EB3D95-6B7D-44DB-BB53-F882799CD014}"/>
          </ac:spMkLst>
        </pc:spChg>
        <pc:picChg chg="mod">
          <ac:chgData name="Martin Siemienski Andersen" userId="3e5b9027-db81-4bdb-8ff3-173865797b46" providerId="ADAL" clId="{AA5C2E9E-ED3A-4755-84EE-9B65CFF4E84A}" dt="2023-08-08T09:46:11.410" v="3362" actId="1440"/>
          <ac:picMkLst>
            <pc:docMk/>
            <pc:sldMk cId="2745802289" sldId="426"/>
            <ac:picMk id="11" creationId="{98E307F5-BAFE-4DD9-88A5-99BFA7AB1EF3}"/>
          </ac:picMkLst>
        </pc:picChg>
      </pc:sldChg>
      <pc:sldChg chg="modSp mod">
        <pc:chgData name="Martin Siemienski Andersen" userId="3e5b9027-db81-4bdb-8ff3-173865797b46" providerId="ADAL" clId="{AA5C2E9E-ED3A-4755-84EE-9B65CFF4E84A}" dt="2023-08-08T09:49:04.149" v="3534" actId="20577"/>
        <pc:sldMkLst>
          <pc:docMk/>
          <pc:sldMk cId="2895886679" sldId="427"/>
        </pc:sldMkLst>
        <pc:spChg chg="mod">
          <ac:chgData name="Martin Siemienski Andersen" userId="3e5b9027-db81-4bdb-8ff3-173865797b46" providerId="ADAL" clId="{AA5C2E9E-ED3A-4755-84EE-9B65CFF4E84A}" dt="2023-08-08T09:48:16.735" v="3467" actId="20577"/>
          <ac:spMkLst>
            <pc:docMk/>
            <pc:sldMk cId="2895886679" sldId="427"/>
            <ac:spMk id="2" creationId="{E73EE62A-8A57-45EF-A837-8833AE68ACAD}"/>
          </ac:spMkLst>
        </pc:spChg>
        <pc:spChg chg="mod">
          <ac:chgData name="Martin Siemienski Andersen" userId="3e5b9027-db81-4bdb-8ff3-173865797b46" providerId="ADAL" clId="{AA5C2E9E-ED3A-4755-84EE-9B65CFF4E84A}" dt="2023-08-08T09:49:04.149" v="3534" actId="20577"/>
          <ac:spMkLst>
            <pc:docMk/>
            <pc:sldMk cId="2895886679" sldId="427"/>
            <ac:spMk id="4" creationId="{F1064154-A3F1-4574-90EC-2D14CA6CFF7D}"/>
          </ac:spMkLst>
        </pc:spChg>
        <pc:picChg chg="mod">
          <ac:chgData name="Martin Siemienski Andersen" userId="3e5b9027-db81-4bdb-8ff3-173865797b46" providerId="ADAL" clId="{AA5C2E9E-ED3A-4755-84EE-9B65CFF4E84A}" dt="2023-08-08T09:48:37.845" v="3468" actId="1076"/>
          <ac:picMkLst>
            <pc:docMk/>
            <pc:sldMk cId="2895886679" sldId="427"/>
            <ac:picMk id="7" creationId="{A7524AF6-C68C-4B11-B8D7-56B8F75F954B}"/>
          </ac:picMkLst>
        </pc:picChg>
        <pc:picChg chg="mod">
          <ac:chgData name="Martin Siemienski Andersen" userId="3e5b9027-db81-4bdb-8ff3-173865797b46" providerId="ADAL" clId="{AA5C2E9E-ED3A-4755-84EE-9B65CFF4E84A}" dt="2023-08-08T09:48:37.845" v="3468" actId="1076"/>
          <ac:picMkLst>
            <pc:docMk/>
            <pc:sldMk cId="2895886679" sldId="427"/>
            <ac:picMk id="9" creationId="{523842A4-36F5-480B-BF05-D62C0E10820B}"/>
          </ac:picMkLst>
        </pc:picChg>
      </pc:sldChg>
      <pc:sldChg chg="modSp add mod">
        <pc:chgData name="Martin Siemienski Andersen" userId="3e5b9027-db81-4bdb-8ff3-173865797b46" providerId="ADAL" clId="{AA5C2E9E-ED3A-4755-84EE-9B65CFF4E84A}" dt="2023-08-08T08:11:18.807" v="296" actId="20577"/>
        <pc:sldMkLst>
          <pc:docMk/>
          <pc:sldMk cId="4294393476" sldId="434"/>
        </pc:sldMkLst>
        <pc:spChg chg="mod">
          <ac:chgData name="Martin Siemienski Andersen" userId="3e5b9027-db81-4bdb-8ff3-173865797b46" providerId="ADAL" clId="{AA5C2E9E-ED3A-4755-84EE-9B65CFF4E84A}" dt="2023-08-08T08:11:18.807" v="296" actId="20577"/>
          <ac:spMkLst>
            <pc:docMk/>
            <pc:sldMk cId="4294393476" sldId="434"/>
            <ac:spMk id="5" creationId="{B735D18A-0288-6507-0214-0F91B518E50A}"/>
          </ac:spMkLst>
        </pc:spChg>
      </pc:sldChg>
      <pc:sldChg chg="addSp modSp new mod">
        <pc:chgData name="Martin Siemienski Andersen" userId="3e5b9027-db81-4bdb-8ff3-173865797b46" providerId="ADAL" clId="{AA5C2E9E-ED3A-4755-84EE-9B65CFF4E84A}" dt="2023-08-08T09:09:44.854" v="2201" actId="20577"/>
        <pc:sldMkLst>
          <pc:docMk/>
          <pc:sldMk cId="4218932843" sldId="435"/>
        </pc:sldMkLst>
        <pc:spChg chg="mod">
          <ac:chgData name="Martin Siemienski Andersen" userId="3e5b9027-db81-4bdb-8ff3-173865797b46" providerId="ADAL" clId="{AA5C2E9E-ED3A-4755-84EE-9B65CFF4E84A}" dt="2023-08-08T09:09:44.854" v="2201" actId="20577"/>
          <ac:spMkLst>
            <pc:docMk/>
            <pc:sldMk cId="4218932843" sldId="435"/>
            <ac:spMk id="3" creationId="{1C0DA379-5DE3-B09D-DBBE-AC5D79F4ACC8}"/>
          </ac:spMkLst>
        </pc:spChg>
        <pc:spChg chg="mod">
          <ac:chgData name="Martin Siemienski Andersen" userId="3e5b9027-db81-4bdb-8ff3-173865797b46" providerId="ADAL" clId="{AA5C2E9E-ED3A-4755-84EE-9B65CFF4E84A}" dt="2023-08-08T08:51:19.086" v="1787" actId="20577"/>
          <ac:spMkLst>
            <pc:docMk/>
            <pc:sldMk cId="4218932843" sldId="435"/>
            <ac:spMk id="4" creationId="{8B3912D4-C769-1539-BAF4-0DF050A68F0F}"/>
          </ac:spMkLst>
        </pc:spChg>
        <pc:graphicFrameChg chg="add mod modGraphic">
          <ac:chgData name="Martin Siemienski Andersen" userId="3e5b9027-db81-4bdb-8ff3-173865797b46" providerId="ADAL" clId="{AA5C2E9E-ED3A-4755-84EE-9B65CFF4E84A}" dt="2023-08-08T08:50:32.151" v="1658" actId="1076"/>
          <ac:graphicFrameMkLst>
            <pc:docMk/>
            <pc:sldMk cId="4218932843" sldId="435"/>
            <ac:graphicFrameMk id="5" creationId="{1ED798FD-CED7-981B-21EB-EC585A57DF8F}"/>
          </ac:graphicFrameMkLst>
        </pc:graphicFrameChg>
      </pc:sldChg>
      <pc:sldChg chg="addSp delSp modSp add mod">
        <pc:chgData name="Martin Siemienski Andersen" userId="3e5b9027-db81-4bdb-8ff3-173865797b46" providerId="ADAL" clId="{AA5C2E9E-ED3A-4755-84EE-9B65CFF4E84A}" dt="2023-08-08T09:10:23.159" v="2205" actId="14100"/>
        <pc:sldMkLst>
          <pc:docMk/>
          <pc:sldMk cId="3670104394" sldId="436"/>
        </pc:sldMkLst>
        <pc:spChg chg="mod">
          <ac:chgData name="Martin Siemienski Andersen" userId="3e5b9027-db81-4bdb-8ff3-173865797b46" providerId="ADAL" clId="{AA5C2E9E-ED3A-4755-84EE-9B65CFF4E84A}" dt="2023-08-08T09:05:51.171" v="2155" actId="20577"/>
          <ac:spMkLst>
            <pc:docMk/>
            <pc:sldMk cId="3670104394" sldId="436"/>
            <ac:spMk id="3" creationId="{C468E7BC-E538-44E7-95BF-F3C078018528}"/>
          </ac:spMkLst>
        </pc:spChg>
        <pc:spChg chg="mod">
          <ac:chgData name="Martin Siemienski Andersen" userId="3e5b9027-db81-4bdb-8ff3-173865797b46" providerId="ADAL" clId="{AA5C2E9E-ED3A-4755-84EE-9B65CFF4E84A}" dt="2023-08-08T09:10:17.116" v="2202" actId="21"/>
          <ac:spMkLst>
            <pc:docMk/>
            <pc:sldMk cId="3670104394" sldId="436"/>
            <ac:spMk id="5" creationId="{44B0FF57-A40B-43F7-848F-A2852473DEB8}"/>
          </ac:spMkLst>
        </pc:spChg>
        <pc:spChg chg="add mod">
          <ac:chgData name="Martin Siemienski Andersen" userId="3e5b9027-db81-4bdb-8ff3-173865797b46" providerId="ADAL" clId="{AA5C2E9E-ED3A-4755-84EE-9B65CFF4E84A}" dt="2023-08-08T09:10:23.159" v="2205" actId="14100"/>
          <ac:spMkLst>
            <pc:docMk/>
            <pc:sldMk cId="3670104394" sldId="436"/>
            <ac:spMk id="11" creationId="{C3F38E6B-0F9D-5F45-5C63-751917CAEA67}"/>
          </ac:spMkLst>
        </pc:spChg>
        <pc:picChg chg="del">
          <ac:chgData name="Martin Siemienski Andersen" userId="3e5b9027-db81-4bdb-8ff3-173865797b46" providerId="ADAL" clId="{AA5C2E9E-ED3A-4755-84EE-9B65CFF4E84A}" dt="2023-08-08T09:06:44.618" v="2163" actId="478"/>
          <ac:picMkLst>
            <pc:docMk/>
            <pc:sldMk cId="3670104394" sldId="436"/>
            <ac:picMk id="6" creationId="{C55C616F-8F77-DB22-DE65-F240F9B67780}"/>
          </ac:picMkLst>
        </pc:picChg>
        <pc:picChg chg="add del mod">
          <ac:chgData name="Martin Siemienski Andersen" userId="3e5b9027-db81-4bdb-8ff3-173865797b46" providerId="ADAL" clId="{AA5C2E9E-ED3A-4755-84EE-9B65CFF4E84A}" dt="2023-08-08T09:07:53.291" v="2167" actId="478"/>
          <ac:picMkLst>
            <pc:docMk/>
            <pc:sldMk cId="3670104394" sldId="436"/>
            <ac:picMk id="7" creationId="{CAD432B6-D3C9-6A66-7B24-6E06BA9ACFA2}"/>
          </ac:picMkLst>
        </pc:picChg>
        <pc:picChg chg="add mod">
          <ac:chgData name="Martin Siemienski Andersen" userId="3e5b9027-db81-4bdb-8ff3-173865797b46" providerId="ADAL" clId="{AA5C2E9E-ED3A-4755-84EE-9B65CFF4E84A}" dt="2023-08-08T09:07:57.820" v="2170" actId="1076"/>
          <ac:picMkLst>
            <pc:docMk/>
            <pc:sldMk cId="3670104394" sldId="436"/>
            <ac:picMk id="9" creationId="{B8275B27-652C-587A-9C12-A5ED0892A9DD}"/>
          </ac:picMkLst>
        </pc:picChg>
      </pc:sldChg>
      <pc:sldChg chg="modSp new mod">
        <pc:chgData name="Martin Siemienski Andersen" userId="3e5b9027-db81-4bdb-8ff3-173865797b46" providerId="ADAL" clId="{AA5C2E9E-ED3A-4755-84EE-9B65CFF4E84A}" dt="2023-08-08T09:39:06.120" v="3156" actId="20577"/>
        <pc:sldMkLst>
          <pc:docMk/>
          <pc:sldMk cId="3315366021" sldId="437"/>
        </pc:sldMkLst>
        <pc:spChg chg="mod">
          <ac:chgData name="Martin Siemienski Andersen" userId="3e5b9027-db81-4bdb-8ff3-173865797b46" providerId="ADAL" clId="{AA5C2E9E-ED3A-4755-84EE-9B65CFF4E84A}" dt="2023-08-08T09:39:06.120" v="3156" actId="20577"/>
          <ac:spMkLst>
            <pc:docMk/>
            <pc:sldMk cId="3315366021" sldId="437"/>
            <ac:spMk id="3" creationId="{2D38AE2C-1E04-7169-BC95-B52F0AF8F628}"/>
          </ac:spMkLst>
        </pc:spChg>
        <pc:spChg chg="mod">
          <ac:chgData name="Martin Siemienski Andersen" userId="3e5b9027-db81-4bdb-8ff3-173865797b46" providerId="ADAL" clId="{AA5C2E9E-ED3A-4755-84EE-9B65CFF4E84A}" dt="2023-08-08T09:28:43.180" v="3075" actId="20577"/>
          <ac:spMkLst>
            <pc:docMk/>
            <pc:sldMk cId="3315366021" sldId="437"/>
            <ac:spMk id="4" creationId="{26371522-0A25-4D52-557E-9010762317EF}"/>
          </ac:spMkLst>
        </pc:spChg>
      </pc:sldChg>
      <pc:sldChg chg="add">
        <pc:chgData name="Martin Siemienski Andersen" userId="3e5b9027-db81-4bdb-8ff3-173865797b46" providerId="ADAL" clId="{AA5C2E9E-ED3A-4755-84EE-9B65CFF4E84A}" dt="2023-08-08T09:40:14.890" v="3161"/>
        <pc:sldMkLst>
          <pc:docMk/>
          <pc:sldMk cId="2517455520" sldId="438"/>
        </pc:sldMkLst>
      </pc:sldChg>
    </pc:docChg>
  </pc:docChgLst>
  <pc:docChgLst>
    <pc:chgData name="Martin Siemienski Andersen" userId="3e5b9027-db81-4bdb-8ff3-173865797b46" providerId="ADAL" clId="{45C6B548-8935-43CD-A42F-E05188BE029D}"/>
    <pc:docChg chg="modSld">
      <pc:chgData name="Martin Siemienski Andersen" userId="3e5b9027-db81-4bdb-8ff3-173865797b46" providerId="ADAL" clId="{45C6B548-8935-43CD-A42F-E05188BE029D}" dt="2023-08-31T10:42:38.292" v="1" actId="20577"/>
      <pc:docMkLst>
        <pc:docMk/>
      </pc:docMkLst>
      <pc:sldChg chg="modSp mod">
        <pc:chgData name="Martin Siemienski Andersen" userId="3e5b9027-db81-4bdb-8ff3-173865797b46" providerId="ADAL" clId="{45C6B548-8935-43CD-A42F-E05188BE029D}" dt="2023-08-31T10:42:38.292" v="1" actId="20577"/>
        <pc:sldMkLst>
          <pc:docMk/>
          <pc:sldMk cId="2290672695" sldId="378"/>
        </pc:sldMkLst>
        <pc:spChg chg="mod">
          <ac:chgData name="Martin Siemienski Andersen" userId="3e5b9027-db81-4bdb-8ff3-173865797b46" providerId="ADAL" clId="{45C6B548-8935-43CD-A42F-E05188BE029D}" dt="2023-08-31T10:42:38.292" v="1" actId="20577"/>
          <ac:spMkLst>
            <pc:docMk/>
            <pc:sldMk cId="2290672695" sldId="378"/>
            <ac:spMk id="4" creationId="{00000000-0000-0000-0000-000000000000}"/>
          </ac:spMkLst>
        </pc:spChg>
      </pc:sldChg>
    </pc:docChg>
  </pc:docChgLst>
  <pc:docChgLst>
    <pc:chgData name="Martin Siemienski Andersen" userId="3e5b9027-db81-4bdb-8ff3-173865797b46" providerId="ADAL" clId="{EC51B64C-BC69-4309-ABB6-4D45FFFFE9A5}"/>
    <pc:docChg chg="undo custSel addSld delSld modSld sldOrd modSection">
      <pc:chgData name="Martin Siemienski Andersen" userId="3e5b9027-db81-4bdb-8ff3-173865797b46" providerId="ADAL" clId="{EC51B64C-BC69-4309-ABB6-4D45FFFFE9A5}" dt="2024-06-19T07:20:53.580" v="6604" actId="47"/>
      <pc:docMkLst>
        <pc:docMk/>
      </pc:docMkLst>
      <pc:sldChg chg="addSp delSp modSp mod">
        <pc:chgData name="Martin Siemienski Andersen" userId="3e5b9027-db81-4bdb-8ff3-173865797b46" providerId="ADAL" clId="{EC51B64C-BC69-4309-ABB6-4D45FFFFE9A5}" dt="2024-06-18T07:37:52.228" v="3960" actId="478"/>
        <pc:sldMkLst>
          <pc:docMk/>
          <pc:sldMk cId="2290672695" sldId="378"/>
        </pc:sldMkLst>
        <pc:spChg chg="add del mod">
          <ac:chgData name="Martin Siemienski Andersen" userId="3e5b9027-db81-4bdb-8ff3-173865797b46" providerId="ADAL" clId="{EC51B64C-BC69-4309-ABB6-4D45FFFFE9A5}" dt="2024-06-18T07:37:52.228" v="3960" actId="478"/>
          <ac:spMkLst>
            <pc:docMk/>
            <pc:sldMk cId="2290672695" sldId="378"/>
            <ac:spMk id="3" creationId="{34DE0520-7E4D-331C-B2B7-83685DF467A0}"/>
          </ac:spMkLst>
        </pc:spChg>
        <pc:spChg chg="mod">
          <ac:chgData name="Martin Siemienski Andersen" userId="3e5b9027-db81-4bdb-8ff3-173865797b46" providerId="ADAL" clId="{EC51B64C-BC69-4309-ABB6-4D45FFFFE9A5}" dt="2024-06-17T11:43:09.968" v="9" actId="20577"/>
          <ac:spMkLst>
            <pc:docMk/>
            <pc:sldMk cId="2290672695" sldId="378"/>
            <ac:spMk id="4" creationId="{00000000-0000-0000-0000-000000000000}"/>
          </ac:spMkLst>
        </pc:spChg>
        <pc:picChg chg="add del">
          <ac:chgData name="Martin Siemienski Andersen" userId="3e5b9027-db81-4bdb-8ff3-173865797b46" providerId="ADAL" clId="{EC51B64C-BC69-4309-ABB6-4D45FFFFE9A5}" dt="2024-06-18T07:37:52.228" v="3960" actId="478"/>
          <ac:picMkLst>
            <pc:docMk/>
            <pc:sldMk cId="2290672695" sldId="378"/>
            <ac:picMk id="34" creationId="{00000000-0000-0000-0000-000000000000}"/>
          </ac:picMkLst>
        </pc:picChg>
      </pc:sldChg>
      <pc:sldChg chg="mod ord modShow">
        <pc:chgData name="Martin Siemienski Andersen" userId="3e5b9027-db81-4bdb-8ff3-173865797b46" providerId="ADAL" clId="{EC51B64C-BC69-4309-ABB6-4D45FFFFE9A5}" dt="2024-06-17T11:43:44.679" v="14"/>
        <pc:sldMkLst>
          <pc:docMk/>
          <pc:sldMk cId="1521559328" sldId="402"/>
        </pc:sldMkLst>
      </pc:sldChg>
      <pc:sldChg chg="modSp mod ord">
        <pc:chgData name="Martin Siemienski Andersen" userId="3e5b9027-db81-4bdb-8ff3-173865797b46" providerId="ADAL" clId="{EC51B64C-BC69-4309-ABB6-4D45FFFFE9A5}" dt="2024-06-17T12:48:02.282" v="2249"/>
        <pc:sldMkLst>
          <pc:docMk/>
          <pc:sldMk cId="2966391475" sldId="403"/>
        </pc:sldMkLst>
        <pc:spChg chg="mod">
          <ac:chgData name="Martin Siemienski Andersen" userId="3e5b9027-db81-4bdb-8ff3-173865797b46" providerId="ADAL" clId="{EC51B64C-BC69-4309-ABB6-4D45FFFFE9A5}" dt="2024-06-17T12:26:51.737" v="1167" actId="20577"/>
          <ac:spMkLst>
            <pc:docMk/>
            <pc:sldMk cId="2966391475" sldId="403"/>
            <ac:spMk id="4" creationId="{189523A8-B756-442B-8171-8B151651F4EC}"/>
          </ac:spMkLst>
        </pc:spChg>
      </pc:sldChg>
      <pc:sldChg chg="modSp mod ord setBg modShow">
        <pc:chgData name="Martin Siemienski Andersen" userId="3e5b9027-db81-4bdb-8ff3-173865797b46" providerId="ADAL" clId="{EC51B64C-BC69-4309-ABB6-4D45FFFFE9A5}" dt="2024-06-18T07:55:20.547" v="4745"/>
        <pc:sldMkLst>
          <pc:docMk/>
          <pc:sldMk cId="3009533955" sldId="405"/>
        </pc:sldMkLst>
        <pc:spChg chg="mod">
          <ac:chgData name="Martin Siemienski Andersen" userId="3e5b9027-db81-4bdb-8ff3-173865797b46" providerId="ADAL" clId="{EC51B64C-BC69-4309-ABB6-4D45FFFFE9A5}" dt="2024-06-17T12:40:46.232" v="2122" actId="20577"/>
          <ac:spMkLst>
            <pc:docMk/>
            <pc:sldMk cId="3009533955" sldId="405"/>
            <ac:spMk id="3" creationId="{C468E7BC-E538-44E7-95BF-F3C078018528}"/>
          </ac:spMkLst>
        </pc:spChg>
      </pc:sldChg>
      <pc:sldChg chg="ord">
        <pc:chgData name="Martin Siemienski Andersen" userId="3e5b9027-db81-4bdb-8ff3-173865797b46" providerId="ADAL" clId="{EC51B64C-BC69-4309-ABB6-4D45FFFFE9A5}" dt="2024-06-17T11:44:17" v="20"/>
        <pc:sldMkLst>
          <pc:docMk/>
          <pc:sldMk cId="3406291056" sldId="406"/>
        </pc:sldMkLst>
      </pc:sldChg>
      <pc:sldChg chg="ord">
        <pc:chgData name="Martin Siemienski Andersen" userId="3e5b9027-db81-4bdb-8ff3-173865797b46" providerId="ADAL" clId="{EC51B64C-BC69-4309-ABB6-4D45FFFFE9A5}" dt="2024-06-17T12:25:22.026" v="1097"/>
        <pc:sldMkLst>
          <pc:docMk/>
          <pc:sldMk cId="1593903151" sldId="407"/>
        </pc:sldMkLst>
      </pc:sldChg>
      <pc:sldChg chg="ord">
        <pc:chgData name="Martin Siemienski Andersen" userId="3e5b9027-db81-4bdb-8ff3-173865797b46" providerId="ADAL" clId="{EC51B64C-BC69-4309-ABB6-4D45FFFFE9A5}" dt="2024-06-17T13:12:34.308" v="2955"/>
        <pc:sldMkLst>
          <pc:docMk/>
          <pc:sldMk cId="3128787304" sldId="408"/>
        </pc:sldMkLst>
      </pc:sldChg>
      <pc:sldChg chg="modSp mod">
        <pc:chgData name="Martin Siemienski Andersen" userId="3e5b9027-db81-4bdb-8ff3-173865797b46" providerId="ADAL" clId="{EC51B64C-BC69-4309-ABB6-4D45FFFFE9A5}" dt="2024-06-17T13:13:57.462" v="2998" actId="20577"/>
        <pc:sldMkLst>
          <pc:docMk/>
          <pc:sldMk cId="3757063567" sldId="414"/>
        </pc:sldMkLst>
        <pc:spChg chg="mod">
          <ac:chgData name="Martin Siemienski Andersen" userId="3e5b9027-db81-4bdb-8ff3-173865797b46" providerId="ADAL" clId="{EC51B64C-BC69-4309-ABB6-4D45FFFFE9A5}" dt="2024-06-17T13:13:57.462" v="2998" actId="20577"/>
          <ac:spMkLst>
            <pc:docMk/>
            <pc:sldMk cId="3757063567" sldId="414"/>
            <ac:spMk id="3" creationId="{6095A321-6812-449D-B50C-86B4415F895D}"/>
          </ac:spMkLst>
        </pc:spChg>
      </pc:sldChg>
      <pc:sldChg chg="modSp mod">
        <pc:chgData name="Martin Siemienski Andersen" userId="3e5b9027-db81-4bdb-8ff3-173865797b46" providerId="ADAL" clId="{EC51B64C-BC69-4309-ABB6-4D45FFFFE9A5}" dt="2024-06-17T13:14:14.129" v="3020" actId="20577"/>
        <pc:sldMkLst>
          <pc:docMk/>
          <pc:sldMk cId="1989704884" sldId="415"/>
        </pc:sldMkLst>
        <pc:spChg chg="mod">
          <ac:chgData name="Martin Siemienski Andersen" userId="3e5b9027-db81-4bdb-8ff3-173865797b46" providerId="ADAL" clId="{EC51B64C-BC69-4309-ABB6-4D45FFFFE9A5}" dt="2024-06-17T13:14:14.129" v="3020" actId="20577"/>
          <ac:spMkLst>
            <pc:docMk/>
            <pc:sldMk cId="1989704884" sldId="415"/>
            <ac:spMk id="7" creationId="{AFF24B0C-E34F-4CA0-9664-AC0132FB8045}"/>
          </ac:spMkLst>
        </pc:spChg>
      </pc:sldChg>
      <pc:sldChg chg="ord">
        <pc:chgData name="Martin Siemienski Andersen" userId="3e5b9027-db81-4bdb-8ff3-173865797b46" providerId="ADAL" clId="{EC51B64C-BC69-4309-ABB6-4D45FFFFE9A5}" dt="2024-06-18T07:40:41.293" v="3994"/>
        <pc:sldMkLst>
          <pc:docMk/>
          <pc:sldMk cId="1204379647" sldId="416"/>
        </pc:sldMkLst>
      </pc:sldChg>
      <pc:sldChg chg="add">
        <pc:chgData name="Martin Siemienski Andersen" userId="3e5b9027-db81-4bdb-8ff3-173865797b46" providerId="ADAL" clId="{EC51B64C-BC69-4309-ABB6-4D45FFFFE9A5}" dt="2024-06-17T11:54:54.977" v="100"/>
        <pc:sldMkLst>
          <pc:docMk/>
          <pc:sldMk cId="1684547044" sldId="417"/>
        </pc:sldMkLst>
      </pc:sldChg>
      <pc:sldChg chg="del">
        <pc:chgData name="Martin Siemienski Andersen" userId="3e5b9027-db81-4bdb-8ff3-173865797b46" providerId="ADAL" clId="{EC51B64C-BC69-4309-ABB6-4D45FFFFE9A5}" dt="2024-06-17T11:54:34.259" v="99" actId="2696"/>
        <pc:sldMkLst>
          <pc:docMk/>
          <pc:sldMk cId="3109289345" sldId="417"/>
        </pc:sldMkLst>
      </pc:sldChg>
      <pc:sldChg chg="modSp mod ord">
        <pc:chgData name="Martin Siemienski Andersen" userId="3e5b9027-db81-4bdb-8ff3-173865797b46" providerId="ADAL" clId="{EC51B64C-BC69-4309-ABB6-4D45FFFFE9A5}" dt="2024-06-18T07:50:54.146" v="4637" actId="5793"/>
        <pc:sldMkLst>
          <pc:docMk/>
          <pc:sldMk cId="3138086822" sldId="418"/>
        </pc:sldMkLst>
        <pc:spChg chg="mod">
          <ac:chgData name="Martin Siemienski Andersen" userId="3e5b9027-db81-4bdb-8ff3-173865797b46" providerId="ADAL" clId="{EC51B64C-BC69-4309-ABB6-4D45FFFFE9A5}" dt="2024-06-18T07:50:54.146" v="4637" actId="5793"/>
          <ac:spMkLst>
            <pc:docMk/>
            <pc:sldMk cId="3138086822" sldId="418"/>
            <ac:spMk id="14" creationId="{C510EA56-3951-4A73-A8E6-DB9656B355CE}"/>
          </ac:spMkLst>
        </pc:spChg>
      </pc:sldChg>
      <pc:sldChg chg="ord">
        <pc:chgData name="Martin Siemienski Andersen" userId="3e5b9027-db81-4bdb-8ff3-173865797b46" providerId="ADAL" clId="{EC51B64C-BC69-4309-ABB6-4D45FFFFE9A5}" dt="2024-06-17T11:44:35.684" v="24"/>
        <pc:sldMkLst>
          <pc:docMk/>
          <pc:sldMk cId="1659630685" sldId="419"/>
        </pc:sldMkLst>
      </pc:sldChg>
      <pc:sldChg chg="del">
        <pc:chgData name="Martin Siemienski Andersen" userId="3e5b9027-db81-4bdb-8ff3-173865797b46" providerId="ADAL" clId="{EC51B64C-BC69-4309-ABB6-4D45FFFFE9A5}" dt="2024-06-17T11:54:34.259" v="99" actId="2696"/>
        <pc:sldMkLst>
          <pc:docMk/>
          <pc:sldMk cId="389121286" sldId="421"/>
        </pc:sldMkLst>
      </pc:sldChg>
      <pc:sldChg chg="add mod ord modShow">
        <pc:chgData name="Martin Siemienski Andersen" userId="3e5b9027-db81-4bdb-8ff3-173865797b46" providerId="ADAL" clId="{EC51B64C-BC69-4309-ABB6-4D45FFFFE9A5}" dt="2024-06-17T13:17:46.192" v="3142" actId="729"/>
        <pc:sldMkLst>
          <pc:docMk/>
          <pc:sldMk cId="3616970038" sldId="421"/>
        </pc:sldMkLst>
      </pc:sldChg>
      <pc:sldChg chg="add mod ord modShow">
        <pc:chgData name="Martin Siemienski Andersen" userId="3e5b9027-db81-4bdb-8ff3-173865797b46" providerId="ADAL" clId="{EC51B64C-BC69-4309-ABB6-4D45FFFFE9A5}" dt="2024-06-17T13:17:46.192" v="3142" actId="729"/>
        <pc:sldMkLst>
          <pc:docMk/>
          <pc:sldMk cId="1139581641" sldId="422"/>
        </pc:sldMkLst>
      </pc:sldChg>
      <pc:sldChg chg="del">
        <pc:chgData name="Martin Siemienski Andersen" userId="3e5b9027-db81-4bdb-8ff3-173865797b46" providerId="ADAL" clId="{EC51B64C-BC69-4309-ABB6-4D45FFFFE9A5}" dt="2024-06-17T11:54:34.259" v="99" actId="2696"/>
        <pc:sldMkLst>
          <pc:docMk/>
          <pc:sldMk cId="3492446293" sldId="422"/>
        </pc:sldMkLst>
      </pc:sldChg>
      <pc:sldChg chg="del">
        <pc:chgData name="Martin Siemienski Andersen" userId="3e5b9027-db81-4bdb-8ff3-173865797b46" providerId="ADAL" clId="{EC51B64C-BC69-4309-ABB6-4D45FFFFE9A5}" dt="2024-06-17T11:54:34.259" v="99" actId="2696"/>
        <pc:sldMkLst>
          <pc:docMk/>
          <pc:sldMk cId="1817594568" sldId="423"/>
        </pc:sldMkLst>
      </pc:sldChg>
      <pc:sldChg chg="add mod ord modShow">
        <pc:chgData name="Martin Siemienski Andersen" userId="3e5b9027-db81-4bdb-8ff3-173865797b46" providerId="ADAL" clId="{EC51B64C-BC69-4309-ABB6-4D45FFFFE9A5}" dt="2024-06-17T13:29:19.690" v="3778" actId="729"/>
        <pc:sldMkLst>
          <pc:docMk/>
          <pc:sldMk cId="3402139501" sldId="423"/>
        </pc:sldMkLst>
      </pc:sldChg>
      <pc:sldChg chg="ord">
        <pc:chgData name="Martin Siemienski Andersen" userId="3e5b9027-db81-4bdb-8ff3-173865797b46" providerId="ADAL" clId="{EC51B64C-BC69-4309-ABB6-4D45FFFFE9A5}" dt="2024-06-17T11:44:30.741" v="22"/>
        <pc:sldMkLst>
          <pc:docMk/>
          <pc:sldMk cId="1252006566" sldId="424"/>
        </pc:sldMkLst>
      </pc:sldChg>
      <pc:sldChg chg="addSp delSp mod ord modShow">
        <pc:chgData name="Martin Siemienski Andersen" userId="3e5b9027-db81-4bdb-8ff3-173865797b46" providerId="ADAL" clId="{EC51B64C-BC69-4309-ABB6-4D45FFFFE9A5}" dt="2024-06-17T13:29:53.476" v="3781"/>
        <pc:sldMkLst>
          <pc:docMk/>
          <pc:sldMk cId="1819725382" sldId="425"/>
        </pc:sldMkLst>
        <pc:spChg chg="add del">
          <ac:chgData name="Martin Siemienski Andersen" userId="3e5b9027-db81-4bdb-8ff3-173865797b46" providerId="ADAL" clId="{EC51B64C-BC69-4309-ABB6-4D45FFFFE9A5}" dt="2024-06-17T11:54:25.556" v="98" actId="22"/>
          <ac:spMkLst>
            <pc:docMk/>
            <pc:sldMk cId="1819725382" sldId="425"/>
            <ac:spMk id="5" creationId="{C644103A-5F0F-0A73-B0F1-1C1A38EAA8A4}"/>
          </ac:spMkLst>
        </pc:spChg>
      </pc:sldChg>
      <pc:sldChg chg="del mod ord setBg modShow">
        <pc:chgData name="Martin Siemienski Andersen" userId="3e5b9027-db81-4bdb-8ff3-173865797b46" providerId="ADAL" clId="{EC51B64C-BC69-4309-ABB6-4D45FFFFE9A5}" dt="2024-06-17T13:02:17.293" v="2850" actId="47"/>
        <pc:sldMkLst>
          <pc:docMk/>
          <pc:sldMk cId="2745802289" sldId="426"/>
        </pc:sldMkLst>
      </pc:sldChg>
      <pc:sldChg chg="addSp delSp modSp mod setBg">
        <pc:chgData name="Martin Siemienski Andersen" userId="3e5b9027-db81-4bdb-8ff3-173865797b46" providerId="ADAL" clId="{EC51B64C-BC69-4309-ABB6-4D45FFFFE9A5}" dt="2024-06-18T08:21:34.892" v="6352" actId="20577"/>
        <pc:sldMkLst>
          <pc:docMk/>
          <pc:sldMk cId="2895886679" sldId="427"/>
        </pc:sldMkLst>
        <pc:spChg chg="mod">
          <ac:chgData name="Martin Siemienski Andersen" userId="3e5b9027-db81-4bdb-8ff3-173865797b46" providerId="ADAL" clId="{EC51B64C-BC69-4309-ABB6-4D45FFFFE9A5}" dt="2024-06-18T08:21:34.892" v="6352" actId="20577"/>
          <ac:spMkLst>
            <pc:docMk/>
            <pc:sldMk cId="2895886679" sldId="427"/>
            <ac:spMk id="2" creationId="{E73EE62A-8A57-45EF-A837-8833AE68ACAD}"/>
          </ac:spMkLst>
        </pc:spChg>
        <pc:spChg chg="mod">
          <ac:chgData name="Martin Siemienski Andersen" userId="3e5b9027-db81-4bdb-8ff3-173865797b46" providerId="ADAL" clId="{EC51B64C-BC69-4309-ABB6-4D45FFFFE9A5}" dt="2024-06-18T08:08:43.337" v="5402" actId="20577"/>
          <ac:spMkLst>
            <pc:docMk/>
            <pc:sldMk cId="2895886679" sldId="427"/>
            <ac:spMk id="4" creationId="{F1064154-A3F1-4574-90EC-2D14CA6CFF7D}"/>
          </ac:spMkLst>
        </pc:spChg>
        <pc:spChg chg="add mod">
          <ac:chgData name="Martin Siemienski Andersen" userId="3e5b9027-db81-4bdb-8ff3-173865797b46" providerId="ADAL" clId="{EC51B64C-BC69-4309-ABB6-4D45FFFFE9A5}" dt="2024-06-18T08:08:26.852" v="5372" actId="1076"/>
          <ac:spMkLst>
            <pc:docMk/>
            <pc:sldMk cId="2895886679" sldId="427"/>
            <ac:spMk id="6" creationId="{584E1546-6782-4057-8F25-BEEB87C944DD}"/>
          </ac:spMkLst>
        </pc:spChg>
        <pc:picChg chg="mod">
          <ac:chgData name="Martin Siemienski Andersen" userId="3e5b9027-db81-4bdb-8ff3-173865797b46" providerId="ADAL" clId="{EC51B64C-BC69-4309-ABB6-4D45FFFFE9A5}" dt="2024-06-18T08:08:46.291" v="5403" actId="1076"/>
          <ac:picMkLst>
            <pc:docMk/>
            <pc:sldMk cId="2895886679" sldId="427"/>
            <ac:picMk id="7" creationId="{A7524AF6-C68C-4B11-B8D7-56B8F75F954B}"/>
          </ac:picMkLst>
        </pc:picChg>
        <pc:picChg chg="del mod">
          <ac:chgData name="Martin Siemienski Andersen" userId="3e5b9027-db81-4bdb-8ff3-173865797b46" providerId="ADAL" clId="{EC51B64C-BC69-4309-ABB6-4D45FFFFE9A5}" dt="2024-06-18T08:08:20.756" v="5370" actId="478"/>
          <ac:picMkLst>
            <pc:docMk/>
            <pc:sldMk cId="2895886679" sldId="427"/>
            <ac:picMk id="9" creationId="{523842A4-36F5-480B-BF05-D62C0E10820B}"/>
          </ac:picMkLst>
        </pc:picChg>
      </pc:sldChg>
      <pc:sldChg chg="modSp del mod ord">
        <pc:chgData name="Martin Siemienski Andersen" userId="3e5b9027-db81-4bdb-8ff3-173865797b46" providerId="ADAL" clId="{EC51B64C-BC69-4309-ABB6-4D45FFFFE9A5}" dt="2024-06-17T11:59:09.073" v="268" actId="47"/>
        <pc:sldMkLst>
          <pc:docMk/>
          <pc:sldMk cId="4294393476" sldId="434"/>
        </pc:sldMkLst>
        <pc:spChg chg="mod">
          <ac:chgData name="Martin Siemienski Andersen" userId="3e5b9027-db81-4bdb-8ff3-173865797b46" providerId="ADAL" clId="{EC51B64C-BC69-4309-ABB6-4D45FFFFE9A5}" dt="2024-06-17T11:57:59.510" v="211" actId="20577"/>
          <ac:spMkLst>
            <pc:docMk/>
            <pc:sldMk cId="4294393476" sldId="434"/>
            <ac:spMk id="5" creationId="{B735D18A-0288-6507-0214-0F91B518E50A}"/>
          </ac:spMkLst>
        </pc:spChg>
      </pc:sldChg>
      <pc:sldChg chg="modSp mod ord setBg">
        <pc:chgData name="Martin Siemienski Andersen" userId="3e5b9027-db81-4bdb-8ff3-173865797b46" providerId="ADAL" clId="{EC51B64C-BC69-4309-ABB6-4D45FFFFE9A5}" dt="2024-06-18T08:21:48.421" v="6354" actId="20577"/>
        <pc:sldMkLst>
          <pc:docMk/>
          <pc:sldMk cId="4218932843" sldId="435"/>
        </pc:sldMkLst>
        <pc:spChg chg="mod">
          <ac:chgData name="Martin Siemienski Andersen" userId="3e5b9027-db81-4bdb-8ff3-173865797b46" providerId="ADAL" clId="{EC51B64C-BC69-4309-ABB6-4D45FFFFE9A5}" dt="2024-06-18T08:21:43.581" v="6353" actId="20577"/>
          <ac:spMkLst>
            <pc:docMk/>
            <pc:sldMk cId="4218932843" sldId="435"/>
            <ac:spMk id="3" creationId="{1C0DA379-5DE3-B09D-DBBE-AC5D79F4ACC8}"/>
          </ac:spMkLst>
        </pc:spChg>
        <pc:spChg chg="mod">
          <ac:chgData name="Martin Siemienski Andersen" userId="3e5b9027-db81-4bdb-8ff3-173865797b46" providerId="ADAL" clId="{EC51B64C-BC69-4309-ABB6-4D45FFFFE9A5}" dt="2024-06-18T08:21:48.421" v="6354" actId="20577"/>
          <ac:spMkLst>
            <pc:docMk/>
            <pc:sldMk cId="4218932843" sldId="435"/>
            <ac:spMk id="4" creationId="{8B3912D4-C769-1539-BAF4-0DF050A68F0F}"/>
          </ac:spMkLst>
        </pc:spChg>
      </pc:sldChg>
      <pc:sldChg chg="modSp mod setBg">
        <pc:chgData name="Martin Siemienski Andersen" userId="3e5b9027-db81-4bdb-8ff3-173865797b46" providerId="ADAL" clId="{EC51B64C-BC69-4309-ABB6-4D45FFFFE9A5}" dt="2024-06-18T07:55:39.600" v="4746" actId="20577"/>
        <pc:sldMkLst>
          <pc:docMk/>
          <pc:sldMk cId="3670104394" sldId="436"/>
        </pc:sldMkLst>
        <pc:spChg chg="mod">
          <ac:chgData name="Martin Siemienski Andersen" userId="3e5b9027-db81-4bdb-8ff3-173865797b46" providerId="ADAL" clId="{EC51B64C-BC69-4309-ABB6-4D45FFFFE9A5}" dt="2024-06-18T07:55:39.600" v="4746" actId="20577"/>
          <ac:spMkLst>
            <pc:docMk/>
            <pc:sldMk cId="3670104394" sldId="436"/>
            <ac:spMk id="3" creationId="{C468E7BC-E538-44E7-95BF-F3C078018528}"/>
          </ac:spMkLst>
        </pc:spChg>
        <pc:spChg chg="mod">
          <ac:chgData name="Martin Siemienski Andersen" userId="3e5b9027-db81-4bdb-8ff3-173865797b46" providerId="ADAL" clId="{EC51B64C-BC69-4309-ABB6-4D45FFFFE9A5}" dt="2024-06-17T13:15:34.424" v="3135" actId="20577"/>
          <ac:spMkLst>
            <pc:docMk/>
            <pc:sldMk cId="3670104394" sldId="436"/>
            <ac:spMk id="5" creationId="{44B0FF57-A40B-43F7-848F-A2852473DEB8}"/>
          </ac:spMkLst>
        </pc:spChg>
        <pc:picChg chg="mod">
          <ac:chgData name="Martin Siemienski Andersen" userId="3e5b9027-db81-4bdb-8ff3-173865797b46" providerId="ADAL" clId="{EC51B64C-BC69-4309-ABB6-4D45FFFFE9A5}" dt="2024-06-17T13:18:55.264" v="3155" actId="1076"/>
          <ac:picMkLst>
            <pc:docMk/>
            <pc:sldMk cId="3670104394" sldId="436"/>
            <ac:picMk id="9" creationId="{B8275B27-652C-587A-9C12-A5ED0892A9DD}"/>
          </ac:picMkLst>
        </pc:picChg>
      </pc:sldChg>
      <pc:sldChg chg="modSp mod setBg">
        <pc:chgData name="Martin Siemienski Andersen" userId="3e5b9027-db81-4bdb-8ff3-173865797b46" providerId="ADAL" clId="{EC51B64C-BC69-4309-ABB6-4D45FFFFE9A5}" dt="2024-06-18T08:13:10.647" v="5707" actId="20577"/>
        <pc:sldMkLst>
          <pc:docMk/>
          <pc:sldMk cId="3315366021" sldId="437"/>
        </pc:sldMkLst>
        <pc:spChg chg="mod">
          <ac:chgData name="Martin Siemienski Andersen" userId="3e5b9027-db81-4bdb-8ff3-173865797b46" providerId="ADAL" clId="{EC51B64C-BC69-4309-ABB6-4D45FFFFE9A5}" dt="2024-06-18T08:09:17.680" v="5425" actId="404"/>
          <ac:spMkLst>
            <pc:docMk/>
            <pc:sldMk cId="3315366021" sldId="437"/>
            <ac:spMk id="3" creationId="{2D38AE2C-1E04-7169-BC95-B52F0AF8F628}"/>
          </ac:spMkLst>
        </pc:spChg>
        <pc:spChg chg="mod">
          <ac:chgData name="Martin Siemienski Andersen" userId="3e5b9027-db81-4bdb-8ff3-173865797b46" providerId="ADAL" clId="{EC51B64C-BC69-4309-ABB6-4D45FFFFE9A5}" dt="2024-06-18T08:13:10.647" v="5707" actId="20577"/>
          <ac:spMkLst>
            <pc:docMk/>
            <pc:sldMk cId="3315366021" sldId="437"/>
            <ac:spMk id="4" creationId="{26371522-0A25-4D52-557E-9010762317EF}"/>
          </ac:spMkLst>
        </pc:spChg>
      </pc:sldChg>
      <pc:sldChg chg="del">
        <pc:chgData name="Martin Siemienski Andersen" userId="3e5b9027-db81-4bdb-8ff3-173865797b46" providerId="ADAL" clId="{EC51B64C-BC69-4309-ABB6-4D45FFFFE9A5}" dt="2024-06-17T11:54:34.259" v="99" actId="2696"/>
        <pc:sldMkLst>
          <pc:docMk/>
          <pc:sldMk cId="198355658" sldId="438"/>
        </pc:sldMkLst>
      </pc:sldChg>
      <pc:sldChg chg="add mod ord modShow">
        <pc:chgData name="Martin Siemienski Andersen" userId="3e5b9027-db81-4bdb-8ff3-173865797b46" providerId="ADAL" clId="{EC51B64C-BC69-4309-ABB6-4D45FFFFE9A5}" dt="2024-06-17T13:17:46.192" v="3142" actId="729"/>
        <pc:sldMkLst>
          <pc:docMk/>
          <pc:sldMk cId="386343808" sldId="438"/>
        </pc:sldMkLst>
      </pc:sldChg>
      <pc:sldChg chg="addSp modSp mod modAnim">
        <pc:chgData name="Martin Siemienski Andersen" userId="3e5b9027-db81-4bdb-8ff3-173865797b46" providerId="ADAL" clId="{EC51B64C-BC69-4309-ABB6-4D45FFFFE9A5}" dt="2024-06-17T12:46:50.379" v="2238" actId="6549"/>
        <pc:sldMkLst>
          <pc:docMk/>
          <pc:sldMk cId="1532256317" sldId="439"/>
        </pc:sldMkLst>
        <pc:spChg chg="add mod">
          <ac:chgData name="Martin Siemienski Andersen" userId="3e5b9027-db81-4bdb-8ff3-173865797b46" providerId="ADAL" clId="{EC51B64C-BC69-4309-ABB6-4D45FFFFE9A5}" dt="2024-06-17T12:46:45.052" v="2237" actId="1076"/>
          <ac:spMkLst>
            <pc:docMk/>
            <pc:sldMk cId="1532256317" sldId="439"/>
            <ac:spMk id="4" creationId="{5C7E4789-B003-6339-7FF9-4622B115DCCA}"/>
          </ac:spMkLst>
        </pc:spChg>
        <pc:spChg chg="mod">
          <ac:chgData name="Martin Siemienski Andersen" userId="3e5b9027-db81-4bdb-8ff3-173865797b46" providerId="ADAL" clId="{EC51B64C-BC69-4309-ABB6-4D45FFFFE9A5}" dt="2024-06-17T12:46:50.379" v="2238" actId="6549"/>
          <ac:spMkLst>
            <pc:docMk/>
            <pc:sldMk cId="1532256317" sldId="439"/>
            <ac:spMk id="6" creationId="{97D5A4CA-D2B2-DCBE-A010-AC4311530C5B}"/>
          </ac:spMkLst>
        </pc:spChg>
        <pc:spChg chg="mod">
          <ac:chgData name="Martin Siemienski Andersen" userId="3e5b9027-db81-4bdb-8ff3-173865797b46" providerId="ADAL" clId="{EC51B64C-BC69-4309-ABB6-4D45FFFFE9A5}" dt="2024-06-17T12:46:10.068" v="2234" actId="14100"/>
          <ac:spMkLst>
            <pc:docMk/>
            <pc:sldMk cId="1532256317" sldId="439"/>
            <ac:spMk id="7" creationId="{45D186D2-368E-D004-0358-1361075DB758}"/>
          </ac:spMkLst>
        </pc:spChg>
      </pc:sldChg>
      <pc:sldChg chg="delSp modSp mod ord delAnim">
        <pc:chgData name="Martin Siemienski Andersen" userId="3e5b9027-db81-4bdb-8ff3-173865797b46" providerId="ADAL" clId="{EC51B64C-BC69-4309-ABB6-4D45FFFFE9A5}" dt="2024-06-17T12:47:28.456" v="2240"/>
        <pc:sldMkLst>
          <pc:docMk/>
          <pc:sldMk cId="1199953443" sldId="440"/>
        </pc:sldMkLst>
        <pc:spChg chg="mod">
          <ac:chgData name="Martin Siemienski Andersen" userId="3e5b9027-db81-4bdb-8ff3-173865797b46" providerId="ADAL" clId="{EC51B64C-BC69-4309-ABB6-4D45FFFFE9A5}" dt="2024-06-17T11:53:26.320" v="96" actId="14100"/>
          <ac:spMkLst>
            <pc:docMk/>
            <pc:sldMk cId="1199953443" sldId="440"/>
            <ac:spMk id="9" creationId="{700A40B9-D5C2-D437-7991-A99D85444450}"/>
          </ac:spMkLst>
        </pc:spChg>
        <pc:spChg chg="del">
          <ac:chgData name="Martin Siemienski Andersen" userId="3e5b9027-db81-4bdb-8ff3-173865797b46" providerId="ADAL" clId="{EC51B64C-BC69-4309-ABB6-4D45FFFFE9A5}" dt="2024-06-17T12:46:40.858" v="2235" actId="478"/>
          <ac:spMkLst>
            <pc:docMk/>
            <pc:sldMk cId="1199953443" sldId="440"/>
            <ac:spMk id="15" creationId="{D5F0BE8A-2972-B14E-8A1D-A18A126C2502}"/>
          </ac:spMkLst>
        </pc:spChg>
      </pc:sldChg>
      <pc:sldChg chg="modSp del mod">
        <pc:chgData name="Martin Siemienski Andersen" userId="3e5b9027-db81-4bdb-8ff3-173865797b46" providerId="ADAL" clId="{EC51B64C-BC69-4309-ABB6-4D45FFFFE9A5}" dt="2024-06-17T12:47:31.851" v="2241" actId="47"/>
        <pc:sldMkLst>
          <pc:docMk/>
          <pc:sldMk cId="3042117320" sldId="441"/>
        </pc:sldMkLst>
        <pc:spChg chg="mod">
          <ac:chgData name="Martin Siemienski Andersen" userId="3e5b9027-db81-4bdb-8ff3-173865797b46" providerId="ADAL" clId="{EC51B64C-BC69-4309-ABB6-4D45FFFFE9A5}" dt="2024-06-17T12:24:01.567" v="1075" actId="6549"/>
          <ac:spMkLst>
            <pc:docMk/>
            <pc:sldMk cId="3042117320" sldId="441"/>
            <ac:spMk id="3" creationId="{A80E2DB1-358A-650F-92B3-3FA7C037F8CD}"/>
          </ac:spMkLst>
        </pc:spChg>
        <pc:spChg chg="mod">
          <ac:chgData name="Martin Siemienski Andersen" userId="3e5b9027-db81-4bdb-8ff3-173865797b46" providerId="ADAL" clId="{EC51B64C-BC69-4309-ABB6-4D45FFFFE9A5}" dt="2024-06-17T12:45:31.747" v="2208" actId="20577"/>
          <ac:spMkLst>
            <pc:docMk/>
            <pc:sldMk cId="3042117320" sldId="441"/>
            <ac:spMk id="9" creationId="{700A40B9-D5C2-D437-7991-A99D85444450}"/>
          </ac:spMkLst>
        </pc:spChg>
      </pc:sldChg>
      <pc:sldChg chg="modSp mod">
        <pc:chgData name="Martin Siemienski Andersen" userId="3e5b9027-db81-4bdb-8ff3-173865797b46" providerId="ADAL" clId="{EC51B64C-BC69-4309-ABB6-4D45FFFFE9A5}" dt="2024-06-17T12:47:53.579" v="2247" actId="207"/>
        <pc:sldMkLst>
          <pc:docMk/>
          <pc:sldMk cId="1972479243" sldId="442"/>
        </pc:sldMkLst>
        <pc:spChg chg="mod">
          <ac:chgData name="Martin Siemienski Andersen" userId="3e5b9027-db81-4bdb-8ff3-173865797b46" providerId="ADAL" clId="{EC51B64C-BC69-4309-ABB6-4D45FFFFE9A5}" dt="2024-06-17T12:47:53.579" v="2247" actId="207"/>
          <ac:spMkLst>
            <pc:docMk/>
            <pc:sldMk cId="1972479243" sldId="442"/>
            <ac:spMk id="9" creationId="{700A40B9-D5C2-D437-7991-A99D85444450}"/>
          </ac:spMkLst>
        </pc:spChg>
      </pc:sldChg>
      <pc:sldChg chg="mod ord modShow">
        <pc:chgData name="Martin Siemienski Andersen" userId="3e5b9027-db81-4bdb-8ff3-173865797b46" providerId="ADAL" clId="{EC51B64C-BC69-4309-ABB6-4D45FFFFE9A5}" dt="2024-06-17T12:16:03.715" v="819"/>
        <pc:sldMkLst>
          <pc:docMk/>
          <pc:sldMk cId="1643039985" sldId="443"/>
        </pc:sldMkLst>
      </pc:sldChg>
      <pc:sldChg chg="ord">
        <pc:chgData name="Martin Siemienski Andersen" userId="3e5b9027-db81-4bdb-8ff3-173865797b46" providerId="ADAL" clId="{EC51B64C-BC69-4309-ABB6-4D45FFFFE9A5}" dt="2024-06-17T11:44:02.967" v="18"/>
        <pc:sldMkLst>
          <pc:docMk/>
          <pc:sldMk cId="3114610786" sldId="444"/>
        </pc:sldMkLst>
      </pc:sldChg>
      <pc:sldChg chg="modSp add mod">
        <pc:chgData name="Martin Siemienski Andersen" userId="3e5b9027-db81-4bdb-8ff3-173865797b46" providerId="ADAL" clId="{EC51B64C-BC69-4309-ABB6-4D45FFFFE9A5}" dt="2024-06-17T13:27:39.208" v="3709" actId="20577"/>
        <pc:sldMkLst>
          <pc:docMk/>
          <pc:sldMk cId="521203059" sldId="445"/>
        </pc:sldMkLst>
        <pc:spChg chg="mod">
          <ac:chgData name="Martin Siemienski Andersen" userId="3e5b9027-db81-4bdb-8ff3-173865797b46" providerId="ADAL" clId="{EC51B64C-BC69-4309-ABB6-4D45FFFFE9A5}" dt="2024-06-17T13:27:39.208" v="3709" actId="20577"/>
          <ac:spMkLst>
            <pc:docMk/>
            <pc:sldMk cId="521203059" sldId="445"/>
            <ac:spMk id="9" creationId="{BE2CB78F-CB82-F2ED-DDEE-B139E3C89CD8}"/>
          </ac:spMkLst>
        </pc:spChg>
      </pc:sldChg>
      <pc:sldChg chg="del">
        <pc:chgData name="Martin Siemienski Andersen" userId="3e5b9027-db81-4bdb-8ff3-173865797b46" providerId="ADAL" clId="{EC51B64C-BC69-4309-ABB6-4D45FFFFE9A5}" dt="2024-06-17T11:54:34.259" v="99" actId="2696"/>
        <pc:sldMkLst>
          <pc:docMk/>
          <pc:sldMk cId="2335939882" sldId="445"/>
        </pc:sldMkLst>
      </pc:sldChg>
      <pc:sldChg chg="modSp add mod setBg">
        <pc:chgData name="Martin Siemienski Andersen" userId="3e5b9027-db81-4bdb-8ff3-173865797b46" providerId="ADAL" clId="{EC51B64C-BC69-4309-ABB6-4D45FFFFE9A5}" dt="2024-06-18T07:46:59.483" v="4513" actId="20577"/>
        <pc:sldMkLst>
          <pc:docMk/>
          <pc:sldMk cId="3971177495" sldId="446"/>
        </pc:sldMkLst>
        <pc:spChg chg="mod">
          <ac:chgData name="Martin Siemienski Andersen" userId="3e5b9027-db81-4bdb-8ff3-173865797b46" providerId="ADAL" clId="{EC51B64C-BC69-4309-ABB6-4D45FFFFE9A5}" dt="2024-06-17T13:18:44.050" v="3151" actId="20577"/>
          <ac:spMkLst>
            <pc:docMk/>
            <pc:sldMk cId="3971177495" sldId="446"/>
            <ac:spMk id="3" creationId="{BFD12118-34A6-4066-ACB6-E8B16636C29C}"/>
          </ac:spMkLst>
        </pc:spChg>
        <pc:spChg chg="mod">
          <ac:chgData name="Martin Siemienski Andersen" userId="3e5b9027-db81-4bdb-8ff3-173865797b46" providerId="ADAL" clId="{EC51B64C-BC69-4309-ABB6-4D45FFFFE9A5}" dt="2024-06-17T13:16:40.190" v="3139" actId="6549"/>
          <ac:spMkLst>
            <pc:docMk/>
            <pc:sldMk cId="3971177495" sldId="446"/>
            <ac:spMk id="9" creationId="{2738CC16-F911-128A-BEAA-16A4D79A8ECD}"/>
          </ac:spMkLst>
        </pc:spChg>
        <pc:spChg chg="mod">
          <ac:chgData name="Martin Siemienski Andersen" userId="3e5b9027-db81-4bdb-8ff3-173865797b46" providerId="ADAL" clId="{EC51B64C-BC69-4309-ABB6-4D45FFFFE9A5}" dt="2024-06-18T07:46:59.483" v="4513" actId="20577"/>
          <ac:spMkLst>
            <pc:docMk/>
            <pc:sldMk cId="3971177495" sldId="446"/>
            <ac:spMk id="18" creationId="{628E234F-4092-77B2-BCDF-916791DF4A5F}"/>
          </ac:spMkLst>
        </pc:spChg>
      </pc:sldChg>
      <pc:sldChg chg="del">
        <pc:chgData name="Martin Siemienski Andersen" userId="3e5b9027-db81-4bdb-8ff3-173865797b46" providerId="ADAL" clId="{EC51B64C-BC69-4309-ABB6-4D45FFFFE9A5}" dt="2024-06-17T11:54:34.259" v="99" actId="2696"/>
        <pc:sldMkLst>
          <pc:docMk/>
          <pc:sldMk cId="4104322771" sldId="446"/>
        </pc:sldMkLst>
      </pc:sldChg>
      <pc:sldChg chg="modSp modAnim">
        <pc:chgData name="Martin Siemienski Andersen" userId="3e5b9027-db81-4bdb-8ff3-173865797b46" providerId="ADAL" clId="{EC51B64C-BC69-4309-ABB6-4D45FFFFE9A5}" dt="2024-06-17T12:01:16.075" v="284" actId="6549"/>
        <pc:sldMkLst>
          <pc:docMk/>
          <pc:sldMk cId="3385940249" sldId="447"/>
        </pc:sldMkLst>
        <pc:spChg chg="mod">
          <ac:chgData name="Martin Siemienski Andersen" userId="3e5b9027-db81-4bdb-8ff3-173865797b46" providerId="ADAL" clId="{EC51B64C-BC69-4309-ABB6-4D45FFFFE9A5}" dt="2024-06-17T12:01:16.075" v="284" actId="6549"/>
          <ac:spMkLst>
            <pc:docMk/>
            <pc:sldMk cId="3385940249" sldId="447"/>
            <ac:spMk id="7" creationId="{C8F53708-E054-0233-0A92-A71E014FF092}"/>
          </ac:spMkLst>
        </pc:spChg>
      </pc:sldChg>
      <pc:sldChg chg="addSp delSp modSp mod ord">
        <pc:chgData name="Martin Siemienski Andersen" userId="3e5b9027-db81-4bdb-8ff3-173865797b46" providerId="ADAL" clId="{EC51B64C-BC69-4309-ABB6-4D45FFFFE9A5}" dt="2024-06-17T12:23:51.261" v="1074"/>
        <pc:sldMkLst>
          <pc:docMk/>
          <pc:sldMk cId="3835948799" sldId="448"/>
        </pc:sldMkLst>
        <pc:spChg chg="del mod">
          <ac:chgData name="Martin Siemienski Andersen" userId="3e5b9027-db81-4bdb-8ff3-173865797b46" providerId="ADAL" clId="{EC51B64C-BC69-4309-ABB6-4D45FFFFE9A5}" dt="2024-06-17T12:22:23.723" v="1010" actId="478"/>
          <ac:spMkLst>
            <pc:docMk/>
            <pc:sldMk cId="3835948799" sldId="448"/>
            <ac:spMk id="4" creationId="{0185C39B-EF2A-42CA-A6A1-AFCC6EDC1010}"/>
          </ac:spMkLst>
        </pc:spChg>
        <pc:spChg chg="add mod">
          <ac:chgData name="Martin Siemienski Andersen" userId="3e5b9027-db81-4bdb-8ff3-173865797b46" providerId="ADAL" clId="{EC51B64C-BC69-4309-ABB6-4D45FFFFE9A5}" dt="2024-06-17T12:23:35.943" v="1072" actId="15"/>
          <ac:spMkLst>
            <pc:docMk/>
            <pc:sldMk cId="3835948799" sldId="448"/>
            <ac:spMk id="7" creationId="{8DFBB73E-62B8-2765-9E27-38023154350E}"/>
          </ac:spMkLst>
        </pc:spChg>
        <pc:spChg chg="add del mod">
          <ac:chgData name="Martin Siemienski Andersen" userId="3e5b9027-db81-4bdb-8ff3-173865797b46" providerId="ADAL" clId="{EC51B64C-BC69-4309-ABB6-4D45FFFFE9A5}" dt="2024-06-17T12:22:27.257" v="1012" actId="478"/>
          <ac:spMkLst>
            <pc:docMk/>
            <pc:sldMk cId="3835948799" sldId="448"/>
            <ac:spMk id="9" creationId="{A69BEB5B-7F43-33BA-516B-5F9FA41D97B3}"/>
          </ac:spMkLst>
        </pc:spChg>
      </pc:sldChg>
      <pc:sldChg chg="modSp mod setBg">
        <pc:chgData name="Martin Siemienski Andersen" userId="3e5b9027-db81-4bdb-8ff3-173865797b46" providerId="ADAL" clId="{EC51B64C-BC69-4309-ABB6-4D45FFFFE9A5}" dt="2024-06-17T12:19:05.502" v="951" actId="20577"/>
        <pc:sldMkLst>
          <pc:docMk/>
          <pc:sldMk cId="4039443973" sldId="449"/>
        </pc:sldMkLst>
        <pc:spChg chg="mod">
          <ac:chgData name="Martin Siemienski Andersen" userId="3e5b9027-db81-4bdb-8ff3-173865797b46" providerId="ADAL" clId="{EC51B64C-BC69-4309-ABB6-4D45FFFFE9A5}" dt="2024-06-17T12:16:12.881" v="824" actId="20577"/>
          <ac:spMkLst>
            <pc:docMk/>
            <pc:sldMk cId="4039443973" sldId="449"/>
            <ac:spMk id="3" creationId="{75EEEDCE-8291-61AA-9F0E-0EB184B4B72E}"/>
          </ac:spMkLst>
        </pc:spChg>
        <pc:spChg chg="mod">
          <ac:chgData name="Martin Siemienski Andersen" userId="3e5b9027-db81-4bdb-8ff3-173865797b46" providerId="ADAL" clId="{EC51B64C-BC69-4309-ABB6-4D45FFFFE9A5}" dt="2024-06-17T12:19:05.502" v="951" actId="20577"/>
          <ac:spMkLst>
            <pc:docMk/>
            <pc:sldMk cId="4039443973" sldId="449"/>
            <ac:spMk id="4" creationId="{9CD14315-9C16-1C36-6B3A-9A3C80166925}"/>
          </ac:spMkLst>
        </pc:spChg>
      </pc:sldChg>
      <pc:sldChg chg="modSp mod">
        <pc:chgData name="Martin Siemienski Andersen" userId="3e5b9027-db81-4bdb-8ff3-173865797b46" providerId="ADAL" clId="{EC51B64C-BC69-4309-ABB6-4D45FFFFE9A5}" dt="2024-06-17T12:47:43.709" v="2244" actId="207"/>
        <pc:sldMkLst>
          <pc:docMk/>
          <pc:sldMk cId="1789612739" sldId="450"/>
        </pc:sldMkLst>
        <pc:spChg chg="mod">
          <ac:chgData name="Martin Siemienski Andersen" userId="3e5b9027-db81-4bdb-8ff3-173865797b46" providerId="ADAL" clId="{EC51B64C-BC69-4309-ABB6-4D45FFFFE9A5}" dt="2024-06-17T12:47:43.709" v="2244" actId="207"/>
          <ac:spMkLst>
            <pc:docMk/>
            <pc:sldMk cId="1789612739" sldId="450"/>
            <ac:spMk id="9" creationId="{700A40B9-D5C2-D437-7991-A99D85444450}"/>
          </ac:spMkLst>
        </pc:spChg>
      </pc:sldChg>
      <pc:sldChg chg="ord setBg">
        <pc:chgData name="Martin Siemienski Andersen" userId="3e5b9027-db81-4bdb-8ff3-173865797b46" providerId="ADAL" clId="{EC51B64C-BC69-4309-ABB6-4D45FFFFE9A5}" dt="2024-06-18T07:55:20.547" v="4745"/>
        <pc:sldMkLst>
          <pc:docMk/>
          <pc:sldMk cId="957298078" sldId="451"/>
        </pc:sldMkLst>
      </pc:sldChg>
      <pc:sldChg chg="addSp delSp modSp mod modClrScheme chgLayout">
        <pc:chgData name="Martin Siemienski Andersen" userId="3e5b9027-db81-4bdb-8ff3-173865797b46" providerId="ADAL" clId="{EC51B64C-BC69-4309-ABB6-4D45FFFFE9A5}" dt="2024-06-18T07:39:49.787" v="3986" actId="700"/>
        <pc:sldMkLst>
          <pc:docMk/>
          <pc:sldMk cId="1891321431" sldId="612"/>
        </pc:sldMkLst>
        <pc:spChg chg="add mod ord">
          <ac:chgData name="Martin Siemienski Andersen" userId="3e5b9027-db81-4bdb-8ff3-173865797b46" providerId="ADAL" clId="{EC51B64C-BC69-4309-ABB6-4D45FFFFE9A5}" dt="2024-06-18T07:39:49.787" v="3986" actId="700"/>
          <ac:spMkLst>
            <pc:docMk/>
            <pc:sldMk cId="1891321431" sldId="612"/>
            <ac:spMk id="2" creationId="{C1B53E53-609B-203A-7BEC-B963E92217F6}"/>
          </ac:spMkLst>
        </pc:spChg>
        <pc:spChg chg="mod ord">
          <ac:chgData name="Martin Siemienski Andersen" userId="3e5b9027-db81-4bdb-8ff3-173865797b46" providerId="ADAL" clId="{EC51B64C-BC69-4309-ABB6-4D45FFFFE9A5}" dt="2024-06-18T07:39:49.787" v="3986" actId="700"/>
          <ac:spMkLst>
            <pc:docMk/>
            <pc:sldMk cId="1891321431" sldId="612"/>
            <ac:spMk id="5" creationId="{8381492D-3F3B-167D-9347-2171D267D712}"/>
          </ac:spMkLst>
        </pc:spChg>
        <pc:spChg chg="del mod ord">
          <ac:chgData name="Martin Siemienski Andersen" userId="3e5b9027-db81-4bdb-8ff3-173865797b46" providerId="ADAL" clId="{EC51B64C-BC69-4309-ABB6-4D45FFFFE9A5}" dt="2024-06-18T07:39:49.787" v="3986" actId="700"/>
          <ac:spMkLst>
            <pc:docMk/>
            <pc:sldMk cId="1891321431" sldId="612"/>
            <ac:spMk id="6" creationId="{AD4CA122-A905-4E9E-26ED-D18CAF51835E}"/>
          </ac:spMkLst>
        </pc:spChg>
      </pc:sldChg>
      <pc:sldChg chg="add mod ord modShow">
        <pc:chgData name="Martin Siemienski Andersen" userId="3e5b9027-db81-4bdb-8ff3-173865797b46" providerId="ADAL" clId="{EC51B64C-BC69-4309-ABB6-4D45FFFFE9A5}" dt="2024-06-17T13:29:03.852" v="3775" actId="729"/>
        <pc:sldMkLst>
          <pc:docMk/>
          <pc:sldMk cId="2292437395" sldId="615"/>
        </pc:sldMkLst>
      </pc:sldChg>
      <pc:sldChg chg="del">
        <pc:chgData name="Martin Siemienski Andersen" userId="3e5b9027-db81-4bdb-8ff3-173865797b46" providerId="ADAL" clId="{EC51B64C-BC69-4309-ABB6-4D45FFFFE9A5}" dt="2024-06-17T11:54:34.259" v="99" actId="2696"/>
        <pc:sldMkLst>
          <pc:docMk/>
          <pc:sldMk cId="3036358938" sldId="615"/>
        </pc:sldMkLst>
      </pc:sldChg>
      <pc:sldChg chg="add del">
        <pc:chgData name="Martin Siemienski Andersen" userId="3e5b9027-db81-4bdb-8ff3-173865797b46" providerId="ADAL" clId="{EC51B64C-BC69-4309-ABB6-4D45FFFFE9A5}" dt="2024-06-17T11:58:22.530" v="213"/>
        <pc:sldMkLst>
          <pc:docMk/>
          <pc:sldMk cId="584377356" sldId="616"/>
        </pc:sldMkLst>
      </pc:sldChg>
      <pc:sldChg chg="addSp delSp modSp add del mod modClrScheme chgLayout">
        <pc:chgData name="Martin Siemienski Andersen" userId="3e5b9027-db81-4bdb-8ff3-173865797b46" providerId="ADAL" clId="{EC51B64C-BC69-4309-ABB6-4D45FFFFE9A5}" dt="2024-06-18T07:38:32.492" v="3969" actId="47"/>
        <pc:sldMkLst>
          <pc:docMk/>
          <pc:sldMk cId="3629079549" sldId="616"/>
        </pc:sldMkLst>
        <pc:spChg chg="mod ord">
          <ac:chgData name="Martin Siemienski Andersen" userId="3e5b9027-db81-4bdb-8ff3-173865797b46" providerId="ADAL" clId="{EC51B64C-BC69-4309-ABB6-4D45FFFFE9A5}" dt="2024-06-18T07:38:06.952" v="3964" actId="700"/>
          <ac:spMkLst>
            <pc:docMk/>
            <pc:sldMk cId="3629079549" sldId="616"/>
            <ac:spMk id="3" creationId="{E9AA1356-3950-921E-2FF9-9EFCA51A5522}"/>
          </ac:spMkLst>
        </pc:spChg>
        <pc:spChg chg="mod ord">
          <ac:chgData name="Martin Siemienski Andersen" userId="3e5b9027-db81-4bdb-8ff3-173865797b46" providerId="ADAL" clId="{EC51B64C-BC69-4309-ABB6-4D45FFFFE9A5}" dt="2024-06-18T07:38:06.952" v="3964" actId="700"/>
          <ac:spMkLst>
            <pc:docMk/>
            <pc:sldMk cId="3629079549" sldId="616"/>
            <ac:spMk id="4" creationId="{59C70F1C-A4DA-997F-51B4-3736B4CD1A39}"/>
          </ac:spMkLst>
        </pc:spChg>
        <pc:spChg chg="mod ord">
          <ac:chgData name="Martin Siemienski Andersen" userId="3e5b9027-db81-4bdb-8ff3-173865797b46" providerId="ADAL" clId="{EC51B64C-BC69-4309-ABB6-4D45FFFFE9A5}" dt="2024-06-18T07:38:06.952" v="3964" actId="700"/>
          <ac:spMkLst>
            <pc:docMk/>
            <pc:sldMk cId="3629079549" sldId="616"/>
            <ac:spMk id="5" creationId="{B735D18A-0288-6507-0214-0F91B518E50A}"/>
          </ac:spMkLst>
        </pc:spChg>
        <pc:picChg chg="add del mod ord">
          <ac:chgData name="Martin Siemienski Andersen" userId="3e5b9027-db81-4bdb-8ff3-173865797b46" providerId="ADAL" clId="{EC51B64C-BC69-4309-ABB6-4D45FFFFE9A5}" dt="2024-06-18T07:38:06.952" v="3964" actId="700"/>
          <ac:picMkLst>
            <pc:docMk/>
            <pc:sldMk cId="3629079549" sldId="616"/>
            <ac:picMk id="6" creationId="{88145634-ED54-724B-DFDD-805B5D55BDC3}"/>
          </ac:picMkLst>
        </pc:picChg>
      </pc:sldChg>
      <pc:sldChg chg="addSp delSp modSp add mod modClrScheme chgLayout">
        <pc:chgData name="Martin Siemienski Andersen" userId="3e5b9027-db81-4bdb-8ff3-173865797b46" providerId="ADAL" clId="{EC51B64C-BC69-4309-ABB6-4D45FFFFE9A5}" dt="2024-06-18T07:38:18.161" v="3967" actId="113"/>
        <pc:sldMkLst>
          <pc:docMk/>
          <pc:sldMk cId="3634885832" sldId="617"/>
        </pc:sldMkLst>
        <pc:spChg chg="mod ord">
          <ac:chgData name="Martin Siemienski Andersen" userId="3e5b9027-db81-4bdb-8ff3-173865797b46" providerId="ADAL" clId="{EC51B64C-BC69-4309-ABB6-4D45FFFFE9A5}" dt="2024-06-18T07:38:08.624" v="3966" actId="700"/>
          <ac:spMkLst>
            <pc:docMk/>
            <pc:sldMk cId="3634885832" sldId="617"/>
            <ac:spMk id="3" creationId="{E9AA1356-3950-921E-2FF9-9EFCA51A5522}"/>
          </ac:spMkLst>
        </pc:spChg>
        <pc:spChg chg="mod ord">
          <ac:chgData name="Martin Siemienski Andersen" userId="3e5b9027-db81-4bdb-8ff3-173865797b46" providerId="ADAL" clId="{EC51B64C-BC69-4309-ABB6-4D45FFFFE9A5}" dt="2024-06-18T07:38:08.624" v="3966" actId="700"/>
          <ac:spMkLst>
            <pc:docMk/>
            <pc:sldMk cId="3634885832" sldId="617"/>
            <ac:spMk id="4" creationId="{59C70F1C-A4DA-997F-51B4-3736B4CD1A39}"/>
          </ac:spMkLst>
        </pc:spChg>
        <pc:spChg chg="mod ord">
          <ac:chgData name="Martin Siemienski Andersen" userId="3e5b9027-db81-4bdb-8ff3-173865797b46" providerId="ADAL" clId="{EC51B64C-BC69-4309-ABB6-4D45FFFFE9A5}" dt="2024-06-18T07:38:18.161" v="3967" actId="113"/>
          <ac:spMkLst>
            <pc:docMk/>
            <pc:sldMk cId="3634885832" sldId="617"/>
            <ac:spMk id="5" creationId="{B735D18A-0288-6507-0214-0F91B518E50A}"/>
          </ac:spMkLst>
        </pc:spChg>
        <pc:picChg chg="add del mod ord">
          <ac:chgData name="Martin Siemienski Andersen" userId="3e5b9027-db81-4bdb-8ff3-173865797b46" providerId="ADAL" clId="{EC51B64C-BC69-4309-ABB6-4D45FFFFE9A5}" dt="2024-06-18T07:38:08.624" v="3966" actId="700"/>
          <ac:picMkLst>
            <pc:docMk/>
            <pc:sldMk cId="3634885832" sldId="617"/>
            <ac:picMk id="6" creationId="{88145634-ED54-724B-DFDD-805B5D55BDC3}"/>
          </ac:picMkLst>
        </pc:picChg>
      </pc:sldChg>
      <pc:sldChg chg="add del">
        <pc:chgData name="Martin Siemienski Andersen" userId="3e5b9027-db81-4bdb-8ff3-173865797b46" providerId="ADAL" clId="{EC51B64C-BC69-4309-ABB6-4D45FFFFE9A5}" dt="2024-06-17T11:59:24.282" v="270"/>
        <pc:sldMkLst>
          <pc:docMk/>
          <pc:sldMk cId="1392442989" sldId="618"/>
        </pc:sldMkLst>
      </pc:sldChg>
      <pc:sldChg chg="new del">
        <pc:chgData name="Martin Siemienski Andersen" userId="3e5b9027-db81-4bdb-8ff3-173865797b46" providerId="ADAL" clId="{EC51B64C-BC69-4309-ABB6-4D45FFFFE9A5}" dt="2024-06-17T11:59:06.810" v="267" actId="47"/>
        <pc:sldMkLst>
          <pc:docMk/>
          <pc:sldMk cId="2827049072" sldId="618"/>
        </pc:sldMkLst>
      </pc:sldChg>
      <pc:sldChg chg="add del">
        <pc:chgData name="Martin Siemienski Andersen" userId="3e5b9027-db81-4bdb-8ff3-173865797b46" providerId="ADAL" clId="{EC51B64C-BC69-4309-ABB6-4D45FFFFE9A5}" dt="2024-06-17T12:48:45.198" v="2250" actId="47"/>
        <pc:sldMkLst>
          <pc:docMk/>
          <pc:sldMk cId="3047101404" sldId="618"/>
        </pc:sldMkLst>
      </pc:sldChg>
      <pc:sldChg chg="delSp modSp new mod ord setBg">
        <pc:chgData name="Martin Siemienski Andersen" userId="3e5b9027-db81-4bdb-8ff3-173865797b46" providerId="ADAL" clId="{EC51B64C-BC69-4309-ABB6-4D45FFFFE9A5}" dt="2024-06-17T13:06:31.677" v="2941" actId="20577"/>
        <pc:sldMkLst>
          <pc:docMk/>
          <pc:sldMk cId="821787710" sldId="619"/>
        </pc:sldMkLst>
        <pc:spChg chg="mod">
          <ac:chgData name="Martin Siemienski Andersen" userId="3e5b9027-db81-4bdb-8ff3-173865797b46" providerId="ADAL" clId="{EC51B64C-BC69-4309-ABB6-4D45FFFFE9A5}" dt="2024-06-17T13:03:00.199" v="2880" actId="20577"/>
          <ac:spMkLst>
            <pc:docMk/>
            <pc:sldMk cId="821787710" sldId="619"/>
            <ac:spMk id="2" creationId="{A2481005-3FB5-5CC5-EC6F-8143720839D8}"/>
          </ac:spMkLst>
        </pc:spChg>
        <pc:spChg chg="del">
          <ac:chgData name="Martin Siemienski Andersen" userId="3e5b9027-db81-4bdb-8ff3-173865797b46" providerId="ADAL" clId="{EC51B64C-BC69-4309-ABB6-4D45FFFFE9A5}" dt="2024-06-17T12:34:52.210" v="1833" actId="478"/>
          <ac:spMkLst>
            <pc:docMk/>
            <pc:sldMk cId="821787710" sldId="619"/>
            <ac:spMk id="3" creationId="{0728A616-0230-BB15-243E-E0907A073F99}"/>
          </ac:spMkLst>
        </pc:spChg>
        <pc:spChg chg="mod">
          <ac:chgData name="Martin Siemienski Andersen" userId="3e5b9027-db81-4bdb-8ff3-173865797b46" providerId="ADAL" clId="{EC51B64C-BC69-4309-ABB6-4D45FFFFE9A5}" dt="2024-06-17T13:06:31.677" v="2941" actId="20577"/>
          <ac:spMkLst>
            <pc:docMk/>
            <pc:sldMk cId="821787710" sldId="619"/>
            <ac:spMk id="4" creationId="{31735FCE-4809-1785-251A-5BBCE2534A2F}"/>
          </ac:spMkLst>
        </pc:spChg>
      </pc:sldChg>
      <pc:sldChg chg="addSp modSp add mod setBg">
        <pc:chgData name="Martin Siemienski Andersen" userId="3e5b9027-db81-4bdb-8ff3-173865797b46" providerId="ADAL" clId="{EC51B64C-BC69-4309-ABB6-4D45FFFFE9A5}" dt="2024-06-18T13:06:11.515" v="6436" actId="6549"/>
        <pc:sldMkLst>
          <pc:docMk/>
          <pc:sldMk cId="3643322683" sldId="620"/>
        </pc:sldMkLst>
        <pc:spChg chg="mod">
          <ac:chgData name="Martin Siemienski Andersen" userId="3e5b9027-db81-4bdb-8ff3-173865797b46" providerId="ADAL" clId="{EC51B64C-BC69-4309-ABB6-4D45FFFFE9A5}" dt="2024-06-17T13:03:41.773" v="2894" actId="20577"/>
          <ac:spMkLst>
            <pc:docMk/>
            <pc:sldMk cId="3643322683" sldId="620"/>
            <ac:spMk id="2" creationId="{A2481005-3FB5-5CC5-EC6F-8143720839D8}"/>
          </ac:spMkLst>
        </pc:spChg>
        <pc:spChg chg="add">
          <ac:chgData name="Martin Siemienski Andersen" userId="3e5b9027-db81-4bdb-8ff3-173865797b46" providerId="ADAL" clId="{EC51B64C-BC69-4309-ABB6-4D45FFFFE9A5}" dt="2024-06-17T12:56:35.633" v="2718"/>
          <ac:spMkLst>
            <pc:docMk/>
            <pc:sldMk cId="3643322683" sldId="620"/>
            <ac:spMk id="3" creationId="{31C58FA0-4873-852F-BC6D-3E15E4D78F90}"/>
          </ac:spMkLst>
        </pc:spChg>
        <pc:spChg chg="mod">
          <ac:chgData name="Martin Siemienski Andersen" userId="3e5b9027-db81-4bdb-8ff3-173865797b46" providerId="ADAL" clId="{EC51B64C-BC69-4309-ABB6-4D45FFFFE9A5}" dt="2024-06-18T13:06:11.515" v="6436" actId="6549"/>
          <ac:spMkLst>
            <pc:docMk/>
            <pc:sldMk cId="3643322683" sldId="620"/>
            <ac:spMk id="4" creationId="{31735FCE-4809-1785-251A-5BBCE2534A2F}"/>
          </ac:spMkLst>
        </pc:spChg>
        <pc:spChg chg="add">
          <ac:chgData name="Martin Siemienski Andersen" userId="3e5b9027-db81-4bdb-8ff3-173865797b46" providerId="ADAL" clId="{EC51B64C-BC69-4309-ABB6-4D45FFFFE9A5}" dt="2024-06-17T12:56:38.319" v="2722"/>
          <ac:spMkLst>
            <pc:docMk/>
            <pc:sldMk cId="3643322683" sldId="620"/>
            <ac:spMk id="6" creationId="{026EE78B-CEEA-4A0F-CA01-6F9B402A3163}"/>
          </ac:spMkLst>
        </pc:spChg>
      </pc:sldChg>
      <pc:sldChg chg="modSp add mod setBg">
        <pc:chgData name="Martin Siemienski Andersen" userId="3e5b9027-db81-4bdb-8ff3-173865797b46" providerId="ADAL" clId="{EC51B64C-BC69-4309-ABB6-4D45FFFFE9A5}" dt="2024-06-18T13:06:23.016" v="6439" actId="6549"/>
        <pc:sldMkLst>
          <pc:docMk/>
          <pc:sldMk cId="2932531935" sldId="621"/>
        </pc:sldMkLst>
        <pc:spChg chg="mod">
          <ac:chgData name="Martin Siemienski Andersen" userId="3e5b9027-db81-4bdb-8ff3-173865797b46" providerId="ADAL" clId="{EC51B64C-BC69-4309-ABB6-4D45FFFFE9A5}" dt="2024-06-17T13:03:29.295" v="2889" actId="20577"/>
          <ac:spMkLst>
            <pc:docMk/>
            <pc:sldMk cId="2932531935" sldId="621"/>
            <ac:spMk id="2" creationId="{A2481005-3FB5-5CC5-EC6F-8143720839D8}"/>
          </ac:spMkLst>
        </pc:spChg>
        <pc:spChg chg="mod">
          <ac:chgData name="Martin Siemienski Andersen" userId="3e5b9027-db81-4bdb-8ff3-173865797b46" providerId="ADAL" clId="{EC51B64C-BC69-4309-ABB6-4D45FFFFE9A5}" dt="2024-06-18T13:06:23.016" v="6439" actId="6549"/>
          <ac:spMkLst>
            <pc:docMk/>
            <pc:sldMk cId="2932531935" sldId="621"/>
            <ac:spMk id="4" creationId="{31735FCE-4809-1785-251A-5BBCE2534A2F}"/>
          </ac:spMkLst>
        </pc:spChg>
      </pc:sldChg>
      <pc:sldChg chg="modSp add del mod">
        <pc:chgData name="Martin Siemienski Andersen" userId="3e5b9027-db81-4bdb-8ff3-173865797b46" providerId="ADAL" clId="{EC51B64C-BC69-4309-ABB6-4D45FFFFE9A5}" dt="2024-06-18T07:38:36.415" v="3970" actId="47"/>
        <pc:sldMkLst>
          <pc:docMk/>
          <pc:sldMk cId="1325121284" sldId="622"/>
        </pc:sldMkLst>
        <pc:spChg chg="mod">
          <ac:chgData name="Martin Siemienski Andersen" userId="3e5b9027-db81-4bdb-8ff3-173865797b46" providerId="ADAL" clId="{EC51B64C-BC69-4309-ABB6-4D45FFFFE9A5}" dt="2024-06-17T13:16:04.168" v="3138" actId="113"/>
          <ac:spMkLst>
            <pc:docMk/>
            <pc:sldMk cId="1325121284" sldId="622"/>
            <ac:spMk id="5" creationId="{B735D18A-0288-6507-0214-0F91B518E50A}"/>
          </ac:spMkLst>
        </pc:spChg>
      </pc:sldChg>
      <pc:sldChg chg="modSp new mod">
        <pc:chgData name="Martin Siemienski Andersen" userId="3e5b9027-db81-4bdb-8ff3-173865797b46" providerId="ADAL" clId="{EC51B64C-BC69-4309-ABB6-4D45FFFFE9A5}" dt="2024-06-17T13:28:45.689" v="3772" actId="404"/>
        <pc:sldMkLst>
          <pc:docMk/>
          <pc:sldMk cId="1068601767" sldId="623"/>
        </pc:sldMkLst>
        <pc:spChg chg="mod">
          <ac:chgData name="Martin Siemienski Andersen" userId="3e5b9027-db81-4bdb-8ff3-173865797b46" providerId="ADAL" clId="{EC51B64C-BC69-4309-ABB6-4D45FFFFE9A5}" dt="2024-06-17T13:21:05.556" v="3181" actId="14100"/>
          <ac:spMkLst>
            <pc:docMk/>
            <pc:sldMk cId="1068601767" sldId="623"/>
            <ac:spMk id="3" creationId="{6CB50057-7C6D-B42A-F1E5-306EE848653C}"/>
          </ac:spMkLst>
        </pc:spChg>
        <pc:spChg chg="mod">
          <ac:chgData name="Martin Siemienski Andersen" userId="3e5b9027-db81-4bdb-8ff3-173865797b46" providerId="ADAL" clId="{EC51B64C-BC69-4309-ABB6-4D45FFFFE9A5}" dt="2024-06-17T13:28:45.689" v="3772" actId="404"/>
          <ac:spMkLst>
            <pc:docMk/>
            <pc:sldMk cId="1068601767" sldId="623"/>
            <ac:spMk id="4" creationId="{FFF040F5-91B0-275D-ACA6-D63860340779}"/>
          </ac:spMkLst>
        </pc:spChg>
      </pc:sldChg>
      <pc:sldChg chg="modSp add del mod">
        <pc:chgData name="Martin Siemienski Andersen" userId="3e5b9027-db81-4bdb-8ff3-173865797b46" providerId="ADAL" clId="{EC51B64C-BC69-4309-ABB6-4D45FFFFE9A5}" dt="2024-06-18T07:38:43.607" v="3972" actId="47"/>
        <pc:sldMkLst>
          <pc:docMk/>
          <pc:sldMk cId="2816511587" sldId="624"/>
        </pc:sldMkLst>
        <pc:spChg chg="mod">
          <ac:chgData name="Martin Siemienski Andersen" userId="3e5b9027-db81-4bdb-8ff3-173865797b46" providerId="ADAL" clId="{EC51B64C-BC69-4309-ABB6-4D45FFFFE9A5}" dt="2024-06-17T13:30:12.786" v="3784" actId="113"/>
          <ac:spMkLst>
            <pc:docMk/>
            <pc:sldMk cId="2816511587" sldId="624"/>
            <ac:spMk id="5" creationId="{B735D18A-0288-6507-0214-0F91B518E50A}"/>
          </ac:spMkLst>
        </pc:spChg>
      </pc:sldChg>
      <pc:sldChg chg="modSp new del mod">
        <pc:chgData name="Martin Siemienski Andersen" userId="3e5b9027-db81-4bdb-8ff3-173865797b46" providerId="ADAL" clId="{EC51B64C-BC69-4309-ABB6-4D45FFFFE9A5}" dt="2024-06-18T07:38:49.751" v="3975" actId="47"/>
        <pc:sldMkLst>
          <pc:docMk/>
          <pc:sldMk cId="2185270244" sldId="625"/>
        </pc:sldMkLst>
        <pc:spChg chg="mod">
          <ac:chgData name="Martin Siemienski Andersen" userId="3e5b9027-db81-4bdb-8ff3-173865797b46" providerId="ADAL" clId="{EC51B64C-BC69-4309-ABB6-4D45FFFFE9A5}" dt="2024-06-17T13:30:19.557" v="3792" actId="20577"/>
          <ac:spMkLst>
            <pc:docMk/>
            <pc:sldMk cId="2185270244" sldId="625"/>
            <ac:spMk id="4" creationId="{FD4F839B-4B13-FB96-A59A-C6B212126654}"/>
          </ac:spMkLst>
        </pc:spChg>
      </pc:sldChg>
      <pc:sldChg chg="modSp add mod">
        <pc:chgData name="Martin Siemienski Andersen" userId="3e5b9027-db81-4bdb-8ff3-173865797b46" providerId="ADAL" clId="{EC51B64C-BC69-4309-ABB6-4D45FFFFE9A5}" dt="2024-06-18T07:51:34.268" v="4638" actId="115"/>
        <pc:sldMkLst>
          <pc:docMk/>
          <pc:sldMk cId="3596878002" sldId="626"/>
        </pc:sldMkLst>
        <pc:spChg chg="mod">
          <ac:chgData name="Martin Siemienski Andersen" userId="3e5b9027-db81-4bdb-8ff3-173865797b46" providerId="ADAL" clId="{EC51B64C-BC69-4309-ABB6-4D45FFFFE9A5}" dt="2024-06-17T13:30:53.559" v="3803" actId="20577"/>
          <ac:spMkLst>
            <pc:docMk/>
            <pc:sldMk cId="3596878002" sldId="626"/>
            <ac:spMk id="3" creationId="{FA343854-B7C2-463A-B073-7929D2EFAC7F}"/>
          </ac:spMkLst>
        </pc:spChg>
        <pc:spChg chg="mod">
          <ac:chgData name="Martin Siemienski Andersen" userId="3e5b9027-db81-4bdb-8ff3-173865797b46" providerId="ADAL" clId="{EC51B64C-BC69-4309-ABB6-4D45FFFFE9A5}" dt="2024-06-18T07:51:34.268" v="4638" actId="115"/>
          <ac:spMkLst>
            <pc:docMk/>
            <pc:sldMk cId="3596878002" sldId="626"/>
            <ac:spMk id="7" creationId="{8DFBB73E-62B8-2765-9E27-38023154350E}"/>
          </ac:spMkLst>
        </pc:spChg>
      </pc:sldChg>
      <pc:sldChg chg="addSp modSp new mod">
        <pc:chgData name="Martin Siemienski Andersen" userId="3e5b9027-db81-4bdb-8ff3-173865797b46" providerId="ADAL" clId="{EC51B64C-BC69-4309-ABB6-4D45FFFFE9A5}" dt="2024-06-18T08:22:08.899" v="6356" actId="20577"/>
        <pc:sldMkLst>
          <pc:docMk/>
          <pc:sldMk cId="3023318039" sldId="627"/>
        </pc:sldMkLst>
        <pc:spChg chg="mod">
          <ac:chgData name="Martin Siemienski Andersen" userId="3e5b9027-db81-4bdb-8ff3-173865797b46" providerId="ADAL" clId="{EC51B64C-BC69-4309-ABB6-4D45FFFFE9A5}" dt="2024-06-18T07:52:19.826" v="4663" actId="20577"/>
          <ac:spMkLst>
            <pc:docMk/>
            <pc:sldMk cId="3023318039" sldId="627"/>
            <ac:spMk id="3" creationId="{C93AEAEB-E6F1-4ED4-F47A-71B2BB1FB42F}"/>
          </ac:spMkLst>
        </pc:spChg>
        <pc:spChg chg="mod">
          <ac:chgData name="Martin Siemienski Andersen" userId="3e5b9027-db81-4bdb-8ff3-173865797b46" providerId="ADAL" clId="{EC51B64C-BC69-4309-ABB6-4D45FFFFE9A5}" dt="2024-06-18T07:53:16.732" v="4733" actId="20577"/>
          <ac:spMkLst>
            <pc:docMk/>
            <pc:sldMk cId="3023318039" sldId="627"/>
            <ac:spMk id="4" creationId="{21F34757-2407-38ED-4AD7-C83FFB277224}"/>
          </ac:spMkLst>
        </pc:spChg>
        <pc:spChg chg="add mod">
          <ac:chgData name="Martin Siemienski Andersen" userId="3e5b9027-db81-4bdb-8ff3-173865797b46" providerId="ADAL" clId="{EC51B64C-BC69-4309-ABB6-4D45FFFFE9A5}" dt="2024-06-18T08:22:08.899" v="6356" actId="20577"/>
          <ac:spMkLst>
            <pc:docMk/>
            <pc:sldMk cId="3023318039" sldId="627"/>
            <ac:spMk id="6" creationId="{6DEA8C4F-55FD-5115-9798-3E2006D278A8}"/>
          </ac:spMkLst>
        </pc:spChg>
      </pc:sldChg>
      <pc:sldChg chg="modSp add mod">
        <pc:chgData name="Martin Siemienski Andersen" userId="3e5b9027-db81-4bdb-8ff3-173865797b46" providerId="ADAL" clId="{EC51B64C-BC69-4309-ABB6-4D45FFFFE9A5}" dt="2024-06-18T07:40:10.031" v="3988" actId="113"/>
        <pc:sldMkLst>
          <pc:docMk/>
          <pc:sldMk cId="1357929751" sldId="628"/>
        </pc:sldMkLst>
        <pc:spChg chg="mod">
          <ac:chgData name="Martin Siemienski Andersen" userId="3e5b9027-db81-4bdb-8ff3-173865797b46" providerId="ADAL" clId="{EC51B64C-BC69-4309-ABB6-4D45FFFFE9A5}" dt="2024-06-18T07:40:10.031" v="3988" actId="113"/>
          <ac:spMkLst>
            <pc:docMk/>
            <pc:sldMk cId="1357929751" sldId="628"/>
            <ac:spMk id="5" creationId="{B735D18A-0288-6507-0214-0F91B518E50A}"/>
          </ac:spMkLst>
        </pc:spChg>
      </pc:sldChg>
      <pc:sldChg chg="modSp add mod">
        <pc:chgData name="Martin Siemienski Andersen" userId="3e5b9027-db81-4bdb-8ff3-173865797b46" providerId="ADAL" clId="{EC51B64C-BC69-4309-ABB6-4D45FFFFE9A5}" dt="2024-06-18T07:40:49.766" v="3996" actId="113"/>
        <pc:sldMkLst>
          <pc:docMk/>
          <pc:sldMk cId="450255891" sldId="629"/>
        </pc:sldMkLst>
        <pc:spChg chg="mod">
          <ac:chgData name="Martin Siemienski Andersen" userId="3e5b9027-db81-4bdb-8ff3-173865797b46" providerId="ADAL" clId="{EC51B64C-BC69-4309-ABB6-4D45FFFFE9A5}" dt="2024-06-18T07:40:49.766" v="3996" actId="113"/>
          <ac:spMkLst>
            <pc:docMk/>
            <pc:sldMk cId="450255891" sldId="629"/>
            <ac:spMk id="5" creationId="{B735D18A-0288-6507-0214-0F91B518E50A}"/>
          </ac:spMkLst>
        </pc:spChg>
      </pc:sldChg>
      <pc:sldChg chg="modSp add mod">
        <pc:chgData name="Martin Siemienski Andersen" userId="3e5b9027-db81-4bdb-8ff3-173865797b46" providerId="ADAL" clId="{EC51B64C-BC69-4309-ABB6-4D45FFFFE9A5}" dt="2024-06-18T07:51:50.276" v="4640" actId="113"/>
        <pc:sldMkLst>
          <pc:docMk/>
          <pc:sldMk cId="125304991" sldId="630"/>
        </pc:sldMkLst>
        <pc:spChg chg="mod">
          <ac:chgData name="Martin Siemienski Andersen" userId="3e5b9027-db81-4bdb-8ff3-173865797b46" providerId="ADAL" clId="{EC51B64C-BC69-4309-ABB6-4D45FFFFE9A5}" dt="2024-06-18T07:51:50.276" v="4640" actId="113"/>
          <ac:spMkLst>
            <pc:docMk/>
            <pc:sldMk cId="125304991" sldId="630"/>
            <ac:spMk id="5" creationId="{B735D18A-0288-6507-0214-0F91B518E50A}"/>
          </ac:spMkLst>
        </pc:spChg>
      </pc:sldChg>
      <pc:sldChg chg="addSp delSp modSp add mod">
        <pc:chgData name="Martin Siemienski Andersen" userId="3e5b9027-db81-4bdb-8ff3-173865797b46" providerId="ADAL" clId="{EC51B64C-BC69-4309-ABB6-4D45FFFFE9A5}" dt="2024-06-18T07:38:59.011" v="3985" actId="478"/>
        <pc:sldMkLst>
          <pc:docMk/>
          <pc:sldMk cId="3459374890" sldId="631"/>
        </pc:sldMkLst>
        <pc:spChg chg="mod">
          <ac:chgData name="Martin Siemienski Andersen" userId="3e5b9027-db81-4bdb-8ff3-173865797b46" providerId="ADAL" clId="{EC51B64C-BC69-4309-ABB6-4D45FFFFE9A5}" dt="2024-06-18T07:38:56.746" v="3984" actId="20577"/>
          <ac:spMkLst>
            <pc:docMk/>
            <pc:sldMk cId="3459374890" sldId="631"/>
            <ac:spMk id="4" creationId="{59C70F1C-A4DA-997F-51B4-3736B4CD1A39}"/>
          </ac:spMkLst>
        </pc:spChg>
        <pc:spChg chg="del">
          <ac:chgData name="Martin Siemienski Andersen" userId="3e5b9027-db81-4bdb-8ff3-173865797b46" providerId="ADAL" clId="{EC51B64C-BC69-4309-ABB6-4D45FFFFE9A5}" dt="2024-06-18T07:38:59.011" v="3985" actId="478"/>
          <ac:spMkLst>
            <pc:docMk/>
            <pc:sldMk cId="3459374890" sldId="631"/>
            <ac:spMk id="5" creationId="{B735D18A-0288-6507-0214-0F91B518E50A}"/>
          </ac:spMkLst>
        </pc:spChg>
        <pc:spChg chg="add mod">
          <ac:chgData name="Martin Siemienski Andersen" userId="3e5b9027-db81-4bdb-8ff3-173865797b46" providerId="ADAL" clId="{EC51B64C-BC69-4309-ABB6-4D45FFFFE9A5}" dt="2024-06-18T07:38:59.011" v="3985" actId="478"/>
          <ac:spMkLst>
            <pc:docMk/>
            <pc:sldMk cId="3459374890" sldId="631"/>
            <ac:spMk id="7" creationId="{CE9C7DD6-DA68-1612-D9D4-E856D933BCCE}"/>
          </ac:spMkLst>
        </pc:spChg>
      </pc:sldChg>
      <pc:sldChg chg="modSp add mod">
        <pc:chgData name="Martin Siemienski Andersen" userId="3e5b9027-db81-4bdb-8ff3-173865797b46" providerId="ADAL" clId="{EC51B64C-BC69-4309-ABB6-4D45FFFFE9A5}" dt="2024-06-18T07:40:29.487" v="3992" actId="113"/>
        <pc:sldMkLst>
          <pc:docMk/>
          <pc:sldMk cId="34517475" sldId="632"/>
        </pc:sldMkLst>
        <pc:spChg chg="mod">
          <ac:chgData name="Martin Siemienski Andersen" userId="3e5b9027-db81-4bdb-8ff3-173865797b46" providerId="ADAL" clId="{EC51B64C-BC69-4309-ABB6-4D45FFFFE9A5}" dt="2024-06-18T07:40:29.487" v="3992" actId="113"/>
          <ac:spMkLst>
            <pc:docMk/>
            <pc:sldMk cId="34517475" sldId="632"/>
            <ac:spMk id="5" creationId="{B735D18A-0288-6507-0214-0F91B518E50A}"/>
          </ac:spMkLst>
        </pc:spChg>
      </pc:sldChg>
      <pc:sldChg chg="addSp modSp add mod">
        <pc:chgData name="Martin Siemienski Andersen" userId="3e5b9027-db81-4bdb-8ff3-173865797b46" providerId="ADAL" clId="{EC51B64C-BC69-4309-ABB6-4D45FFFFE9A5}" dt="2024-06-18T07:54:47.773" v="4741" actId="14100"/>
        <pc:sldMkLst>
          <pc:docMk/>
          <pc:sldMk cId="2669171902" sldId="633"/>
        </pc:sldMkLst>
        <pc:spChg chg="add mod">
          <ac:chgData name="Martin Siemienski Andersen" userId="3e5b9027-db81-4bdb-8ff3-173865797b46" providerId="ADAL" clId="{EC51B64C-BC69-4309-ABB6-4D45FFFFE9A5}" dt="2024-06-18T07:54:47.773" v="4741" actId="14100"/>
          <ac:spMkLst>
            <pc:docMk/>
            <pc:sldMk cId="2669171902" sldId="633"/>
            <ac:spMk id="3" creationId="{2AFFE200-E6D2-E7CE-B680-6A6EB017D625}"/>
          </ac:spMkLst>
        </pc:spChg>
      </pc:sldChg>
      <pc:sldChg chg="addSp modSp new mod">
        <pc:chgData name="Martin Siemienski Andersen" userId="3e5b9027-db81-4bdb-8ff3-173865797b46" providerId="ADAL" clId="{EC51B64C-BC69-4309-ABB6-4D45FFFFE9A5}" dt="2024-06-19T07:19:20.004" v="6526" actId="13926"/>
        <pc:sldMkLst>
          <pc:docMk/>
          <pc:sldMk cId="309470579" sldId="634"/>
        </pc:sldMkLst>
        <pc:spChg chg="mod">
          <ac:chgData name="Martin Siemienski Andersen" userId="3e5b9027-db81-4bdb-8ff3-173865797b46" providerId="ADAL" clId="{EC51B64C-BC69-4309-ABB6-4D45FFFFE9A5}" dt="2024-06-19T07:16:54.160" v="6474" actId="14100"/>
          <ac:spMkLst>
            <pc:docMk/>
            <pc:sldMk cId="309470579" sldId="634"/>
            <ac:spMk id="3" creationId="{E2582DDF-3363-FA70-2D73-711781EAA597}"/>
          </ac:spMkLst>
        </pc:spChg>
        <pc:spChg chg="add mod">
          <ac:chgData name="Martin Siemienski Andersen" userId="3e5b9027-db81-4bdb-8ff3-173865797b46" providerId="ADAL" clId="{EC51B64C-BC69-4309-ABB6-4D45FFFFE9A5}" dt="2024-06-19T07:19:20.004" v="6526" actId="13926"/>
          <ac:spMkLst>
            <pc:docMk/>
            <pc:sldMk cId="309470579" sldId="634"/>
            <ac:spMk id="6" creationId="{D224DF72-164B-810E-3033-71B8DE2559F4}"/>
          </ac:spMkLst>
        </pc:spChg>
      </pc:sldChg>
      <pc:sldChg chg="modSp new del mod">
        <pc:chgData name="Martin Siemienski Andersen" userId="3e5b9027-db81-4bdb-8ff3-173865797b46" providerId="ADAL" clId="{EC51B64C-BC69-4309-ABB6-4D45FFFFE9A5}" dt="2024-06-19T07:20:53.580" v="6604" actId="47"/>
        <pc:sldMkLst>
          <pc:docMk/>
          <pc:sldMk cId="105740498" sldId="635"/>
        </pc:sldMkLst>
        <pc:spChg chg="mod">
          <ac:chgData name="Martin Siemienski Andersen" userId="3e5b9027-db81-4bdb-8ff3-173865797b46" providerId="ADAL" clId="{EC51B64C-BC69-4309-ABB6-4D45FFFFE9A5}" dt="2024-06-19T07:20:50.532" v="6603" actId="20577"/>
          <ac:spMkLst>
            <pc:docMk/>
            <pc:sldMk cId="105740498" sldId="635"/>
            <ac:spMk id="3" creationId="{298514E1-472B-23E0-568F-5E3F053F8F39}"/>
          </ac:spMkLst>
        </pc:spChg>
      </pc:sldChg>
    </pc:docChg>
  </pc:docChgLst>
  <pc:docChgLst>
    <pc:chgData name="Martin Siemienski Andersen" userId="3e5b9027-db81-4bdb-8ff3-173865797b46" providerId="ADAL" clId="{A879E5BA-015D-4BDE-A4A5-CAC6784E8017}"/>
    <pc:docChg chg="undo custSel addSld delSld modSld sldOrd modSection">
      <pc:chgData name="Martin Siemienski Andersen" userId="3e5b9027-db81-4bdb-8ff3-173865797b46" providerId="ADAL" clId="{A879E5BA-015D-4BDE-A4A5-CAC6784E8017}" dt="2024-09-26T07:41:55.878" v="738" actId="20577"/>
      <pc:docMkLst>
        <pc:docMk/>
      </pc:docMkLst>
      <pc:sldChg chg="modSp mod">
        <pc:chgData name="Martin Siemienski Andersen" userId="3e5b9027-db81-4bdb-8ff3-173865797b46" providerId="ADAL" clId="{A879E5BA-015D-4BDE-A4A5-CAC6784E8017}" dt="2024-09-26T07:41:55.878" v="738" actId="20577"/>
        <pc:sldMkLst>
          <pc:docMk/>
          <pc:sldMk cId="2290672695" sldId="378"/>
        </pc:sldMkLst>
        <pc:spChg chg="mod">
          <ac:chgData name="Martin Siemienski Andersen" userId="3e5b9027-db81-4bdb-8ff3-173865797b46" providerId="ADAL" clId="{A879E5BA-015D-4BDE-A4A5-CAC6784E8017}" dt="2024-09-26T07:41:55.878" v="738" actId="20577"/>
          <ac:spMkLst>
            <pc:docMk/>
            <pc:sldMk cId="2290672695" sldId="378"/>
            <ac:spMk id="2" creationId="{2AE54174-1567-90D1-9645-9CD017CB4834}"/>
          </ac:spMkLst>
        </pc:spChg>
      </pc:sldChg>
      <pc:sldChg chg="modSp add">
        <pc:chgData name="Martin Siemienski Andersen" userId="3e5b9027-db81-4bdb-8ff3-173865797b46" providerId="ADAL" clId="{A879E5BA-015D-4BDE-A4A5-CAC6784E8017}" dt="2024-09-26T06:59:55.007" v="1" actId="6549"/>
        <pc:sldMkLst>
          <pc:docMk/>
          <pc:sldMk cId="1881058200" sldId="394"/>
        </pc:sldMkLst>
        <pc:spChg chg="mod">
          <ac:chgData name="Martin Siemienski Andersen" userId="3e5b9027-db81-4bdb-8ff3-173865797b46" providerId="ADAL" clId="{A879E5BA-015D-4BDE-A4A5-CAC6784E8017}" dt="2024-09-26T06:59:55.007" v="1" actId="6549"/>
          <ac:spMkLst>
            <pc:docMk/>
            <pc:sldMk cId="1881058200" sldId="394"/>
            <ac:spMk id="5" creationId="{D62693B3-1B62-4455-AD7F-715C4E4594BC}"/>
          </ac:spMkLst>
        </pc:spChg>
      </pc:sldChg>
      <pc:sldChg chg="modSp mod">
        <pc:chgData name="Martin Siemienski Andersen" userId="3e5b9027-db81-4bdb-8ff3-173865797b46" providerId="ADAL" clId="{A879E5BA-015D-4BDE-A4A5-CAC6784E8017}" dt="2024-09-26T07:11:38.407" v="499" actId="20577"/>
        <pc:sldMkLst>
          <pc:docMk/>
          <pc:sldMk cId="2966391475" sldId="403"/>
        </pc:sldMkLst>
        <pc:spChg chg="mod">
          <ac:chgData name="Martin Siemienski Andersen" userId="3e5b9027-db81-4bdb-8ff3-173865797b46" providerId="ADAL" clId="{A879E5BA-015D-4BDE-A4A5-CAC6784E8017}" dt="2024-09-26T07:11:38.407" v="499" actId="20577"/>
          <ac:spMkLst>
            <pc:docMk/>
            <pc:sldMk cId="2966391475" sldId="403"/>
            <ac:spMk id="4" creationId="{189523A8-B756-442B-8171-8B151651F4EC}"/>
          </ac:spMkLst>
        </pc:spChg>
      </pc:sldChg>
      <pc:sldChg chg="modSp mod">
        <pc:chgData name="Martin Siemienski Andersen" userId="3e5b9027-db81-4bdb-8ff3-173865797b46" providerId="ADAL" clId="{A879E5BA-015D-4BDE-A4A5-CAC6784E8017}" dt="2024-09-26T07:25:28.750" v="663" actId="20577"/>
        <pc:sldMkLst>
          <pc:docMk/>
          <pc:sldMk cId="3670104394" sldId="436"/>
        </pc:sldMkLst>
        <pc:spChg chg="mod">
          <ac:chgData name="Martin Siemienski Andersen" userId="3e5b9027-db81-4bdb-8ff3-173865797b46" providerId="ADAL" clId="{A879E5BA-015D-4BDE-A4A5-CAC6784E8017}" dt="2024-09-26T07:25:27.508" v="662" actId="20577"/>
          <ac:spMkLst>
            <pc:docMk/>
            <pc:sldMk cId="3670104394" sldId="436"/>
            <ac:spMk id="3" creationId="{C468E7BC-E538-44E7-95BF-F3C078018528}"/>
          </ac:spMkLst>
        </pc:spChg>
        <pc:spChg chg="mod">
          <ac:chgData name="Martin Siemienski Andersen" userId="3e5b9027-db81-4bdb-8ff3-173865797b46" providerId="ADAL" clId="{A879E5BA-015D-4BDE-A4A5-CAC6784E8017}" dt="2024-09-26T07:25:28.750" v="663" actId="20577"/>
          <ac:spMkLst>
            <pc:docMk/>
            <pc:sldMk cId="3670104394" sldId="436"/>
            <ac:spMk id="5" creationId="{44B0FF57-A40B-43F7-848F-A2852473DEB8}"/>
          </ac:spMkLst>
        </pc:spChg>
      </pc:sldChg>
      <pc:sldChg chg="ord">
        <pc:chgData name="Martin Siemienski Andersen" userId="3e5b9027-db81-4bdb-8ff3-173865797b46" providerId="ADAL" clId="{A879E5BA-015D-4BDE-A4A5-CAC6784E8017}" dt="2024-09-26T07:27:28.520" v="679"/>
        <pc:sldMkLst>
          <pc:docMk/>
          <pc:sldMk cId="1532256317" sldId="439"/>
        </pc:sldMkLst>
      </pc:sldChg>
      <pc:sldChg chg="modSp mod">
        <pc:chgData name="Martin Siemienski Andersen" userId="3e5b9027-db81-4bdb-8ff3-173865797b46" providerId="ADAL" clId="{A879E5BA-015D-4BDE-A4A5-CAC6784E8017}" dt="2024-09-26T07:25:21.741" v="661" actId="20577"/>
        <pc:sldMkLst>
          <pc:docMk/>
          <pc:sldMk cId="3971177495" sldId="446"/>
        </pc:sldMkLst>
        <pc:spChg chg="mod">
          <ac:chgData name="Martin Siemienski Andersen" userId="3e5b9027-db81-4bdb-8ff3-173865797b46" providerId="ADAL" clId="{A879E5BA-015D-4BDE-A4A5-CAC6784E8017}" dt="2024-09-26T07:25:19.685" v="660" actId="20577"/>
          <ac:spMkLst>
            <pc:docMk/>
            <pc:sldMk cId="3971177495" sldId="446"/>
            <ac:spMk id="3" creationId="{BFD12118-34A6-4066-ACB6-E8B16636C29C}"/>
          </ac:spMkLst>
        </pc:spChg>
        <pc:spChg chg="mod">
          <ac:chgData name="Martin Siemienski Andersen" userId="3e5b9027-db81-4bdb-8ff3-173865797b46" providerId="ADAL" clId="{A879E5BA-015D-4BDE-A4A5-CAC6784E8017}" dt="2024-09-26T07:25:21.741" v="661" actId="20577"/>
          <ac:spMkLst>
            <pc:docMk/>
            <pc:sldMk cId="3971177495" sldId="446"/>
            <ac:spMk id="18" creationId="{628E234F-4092-77B2-BCDF-916791DF4A5F}"/>
          </ac:spMkLst>
        </pc:spChg>
      </pc:sldChg>
      <pc:sldChg chg="addSp delSp modSp mod modAnim">
        <pc:chgData name="Martin Siemienski Andersen" userId="3e5b9027-db81-4bdb-8ff3-173865797b46" providerId="ADAL" clId="{A879E5BA-015D-4BDE-A4A5-CAC6784E8017}" dt="2024-09-26T07:04:22.558" v="120"/>
        <pc:sldMkLst>
          <pc:docMk/>
          <pc:sldMk cId="3385940249" sldId="447"/>
        </pc:sldMkLst>
        <pc:spChg chg="add del mod">
          <ac:chgData name="Martin Siemienski Andersen" userId="3e5b9027-db81-4bdb-8ff3-173865797b46" providerId="ADAL" clId="{A879E5BA-015D-4BDE-A4A5-CAC6784E8017}" dt="2024-09-26T07:01:44.557" v="33" actId="478"/>
          <ac:spMkLst>
            <pc:docMk/>
            <pc:sldMk cId="3385940249" sldId="447"/>
            <ac:spMk id="4" creationId="{648C8566-176E-3E55-09BF-F296AB8E9291}"/>
          </ac:spMkLst>
        </pc:spChg>
        <pc:spChg chg="mod">
          <ac:chgData name="Martin Siemienski Andersen" userId="3e5b9027-db81-4bdb-8ff3-173865797b46" providerId="ADAL" clId="{A879E5BA-015D-4BDE-A4A5-CAC6784E8017}" dt="2024-09-26T07:00:36.454" v="3"/>
          <ac:spMkLst>
            <pc:docMk/>
            <pc:sldMk cId="3385940249" sldId="447"/>
            <ac:spMk id="7" creationId="{C8F53708-E054-0233-0A92-A71E014FF092}"/>
          </ac:spMkLst>
        </pc:spChg>
        <pc:spChg chg="mod">
          <ac:chgData name="Martin Siemienski Andersen" userId="3e5b9027-db81-4bdb-8ff3-173865797b46" providerId="ADAL" clId="{A879E5BA-015D-4BDE-A4A5-CAC6784E8017}" dt="2024-09-26T07:03:37.115" v="108" actId="14100"/>
          <ac:spMkLst>
            <pc:docMk/>
            <pc:sldMk cId="3385940249" sldId="447"/>
            <ac:spMk id="8" creationId="{1A79917F-16A1-84DE-22E2-A2A37C812BD3}"/>
          </ac:spMkLst>
        </pc:spChg>
        <pc:spChg chg="add mod">
          <ac:chgData name="Martin Siemienski Andersen" userId="3e5b9027-db81-4bdb-8ff3-173865797b46" providerId="ADAL" clId="{A879E5BA-015D-4BDE-A4A5-CAC6784E8017}" dt="2024-09-26T07:03:42.747" v="110" actId="14100"/>
          <ac:spMkLst>
            <pc:docMk/>
            <pc:sldMk cId="3385940249" sldId="447"/>
            <ac:spMk id="17" creationId="{927CFE68-BBD7-FD6F-75F9-58C3ABE6218E}"/>
          </ac:spMkLst>
        </pc:spChg>
        <pc:spChg chg="add mod">
          <ac:chgData name="Martin Siemienski Andersen" userId="3e5b9027-db81-4bdb-8ff3-173865797b46" providerId="ADAL" clId="{A879E5BA-015D-4BDE-A4A5-CAC6784E8017}" dt="2024-09-26T07:03:45.492" v="111" actId="14100"/>
          <ac:spMkLst>
            <pc:docMk/>
            <pc:sldMk cId="3385940249" sldId="447"/>
            <ac:spMk id="19" creationId="{91ECD148-0983-FF83-F2EA-DEA162FA7E8A}"/>
          </ac:spMkLst>
        </pc:spChg>
        <pc:spChg chg="add mod">
          <ac:chgData name="Martin Siemienski Andersen" userId="3e5b9027-db81-4bdb-8ff3-173865797b46" providerId="ADAL" clId="{A879E5BA-015D-4BDE-A4A5-CAC6784E8017}" dt="2024-09-26T07:03:48.559" v="112" actId="14100"/>
          <ac:spMkLst>
            <pc:docMk/>
            <pc:sldMk cId="3385940249" sldId="447"/>
            <ac:spMk id="21" creationId="{41B84CF3-5CAD-F673-31C3-89927066ABAF}"/>
          </ac:spMkLst>
        </pc:spChg>
        <pc:picChg chg="mod">
          <ac:chgData name="Martin Siemienski Andersen" userId="3e5b9027-db81-4bdb-8ff3-173865797b46" providerId="ADAL" clId="{A879E5BA-015D-4BDE-A4A5-CAC6784E8017}" dt="2024-09-26T07:01:13.426" v="4" actId="1076"/>
          <ac:picMkLst>
            <pc:docMk/>
            <pc:sldMk cId="3385940249" sldId="447"/>
            <ac:picMk id="6" creationId="{31DF2FFC-5FB3-42B0-B3CB-D9D3783B4F67}"/>
          </ac:picMkLst>
        </pc:picChg>
        <pc:cxnChg chg="add del">
          <ac:chgData name="Martin Siemienski Andersen" userId="3e5b9027-db81-4bdb-8ff3-173865797b46" providerId="ADAL" clId="{A879E5BA-015D-4BDE-A4A5-CAC6784E8017}" dt="2024-09-26T07:02:03.542" v="54" actId="478"/>
          <ac:cxnSpMkLst>
            <pc:docMk/>
            <pc:sldMk cId="3385940249" sldId="447"/>
            <ac:cxnSpMk id="10" creationId="{78246376-096B-C666-D2F6-1A8004B960AC}"/>
          </ac:cxnSpMkLst>
        </pc:cxnChg>
        <pc:cxnChg chg="add mod">
          <ac:chgData name="Martin Siemienski Andersen" userId="3e5b9027-db81-4bdb-8ff3-173865797b46" providerId="ADAL" clId="{A879E5BA-015D-4BDE-A4A5-CAC6784E8017}" dt="2024-09-26T07:02:08.930" v="57" actId="14100"/>
          <ac:cxnSpMkLst>
            <pc:docMk/>
            <pc:sldMk cId="3385940249" sldId="447"/>
            <ac:cxnSpMk id="11" creationId="{17A0924C-2575-D85A-B72E-3F7CFA730335}"/>
          </ac:cxnSpMkLst>
        </pc:cxnChg>
        <pc:cxnChg chg="add mod">
          <ac:chgData name="Martin Siemienski Andersen" userId="3e5b9027-db81-4bdb-8ff3-173865797b46" providerId="ADAL" clId="{A879E5BA-015D-4BDE-A4A5-CAC6784E8017}" dt="2024-09-26T07:02:13.925" v="60" actId="14100"/>
          <ac:cxnSpMkLst>
            <pc:docMk/>
            <pc:sldMk cId="3385940249" sldId="447"/>
            <ac:cxnSpMk id="13" creationId="{B951020C-5467-70F2-8E97-D5E123C6AFC4}"/>
          </ac:cxnSpMkLst>
        </pc:cxnChg>
        <pc:cxnChg chg="add mod">
          <ac:chgData name="Martin Siemienski Andersen" userId="3e5b9027-db81-4bdb-8ff3-173865797b46" providerId="ADAL" clId="{A879E5BA-015D-4BDE-A4A5-CAC6784E8017}" dt="2024-09-26T07:02:44.389" v="95" actId="1076"/>
          <ac:cxnSpMkLst>
            <pc:docMk/>
            <pc:sldMk cId="3385940249" sldId="447"/>
            <ac:cxnSpMk id="15" creationId="{FF0C4440-4DC3-C377-94B0-109253CD6989}"/>
          </ac:cxnSpMkLst>
        </pc:cxnChg>
      </pc:sldChg>
      <pc:sldChg chg="modSp mod">
        <pc:chgData name="Martin Siemienski Andersen" userId="3e5b9027-db81-4bdb-8ff3-173865797b46" providerId="ADAL" clId="{A879E5BA-015D-4BDE-A4A5-CAC6784E8017}" dt="2024-09-26T07:10:24.165" v="384" actId="20577"/>
        <pc:sldMkLst>
          <pc:docMk/>
          <pc:sldMk cId="3835948799" sldId="448"/>
        </pc:sldMkLst>
        <pc:spChg chg="mod">
          <ac:chgData name="Martin Siemienski Andersen" userId="3e5b9027-db81-4bdb-8ff3-173865797b46" providerId="ADAL" clId="{A879E5BA-015D-4BDE-A4A5-CAC6784E8017}" dt="2024-09-26T07:10:24.165" v="384" actId="20577"/>
          <ac:spMkLst>
            <pc:docMk/>
            <pc:sldMk cId="3835948799" sldId="448"/>
            <ac:spMk id="7" creationId="{8DFBB73E-62B8-2765-9E27-38023154350E}"/>
          </ac:spMkLst>
        </pc:spChg>
      </pc:sldChg>
      <pc:sldChg chg="modSp mod">
        <pc:chgData name="Martin Siemienski Andersen" userId="3e5b9027-db81-4bdb-8ff3-173865797b46" providerId="ADAL" clId="{A879E5BA-015D-4BDE-A4A5-CAC6784E8017}" dt="2024-09-26T07:26:08.221" v="677" actId="13926"/>
        <pc:sldMkLst>
          <pc:docMk/>
          <pc:sldMk cId="4039443973" sldId="449"/>
        </pc:sldMkLst>
        <pc:spChg chg="mod">
          <ac:chgData name="Martin Siemienski Andersen" userId="3e5b9027-db81-4bdb-8ff3-173865797b46" providerId="ADAL" clId="{A879E5BA-015D-4BDE-A4A5-CAC6784E8017}" dt="2024-09-26T07:25:34.717" v="664" actId="20577"/>
          <ac:spMkLst>
            <pc:docMk/>
            <pc:sldMk cId="4039443973" sldId="449"/>
            <ac:spMk id="3" creationId="{75EEEDCE-8291-61AA-9F0E-0EB184B4B72E}"/>
          </ac:spMkLst>
        </pc:spChg>
        <pc:spChg chg="mod">
          <ac:chgData name="Martin Siemienski Andersen" userId="3e5b9027-db81-4bdb-8ff3-173865797b46" providerId="ADAL" clId="{A879E5BA-015D-4BDE-A4A5-CAC6784E8017}" dt="2024-09-26T07:26:08.221" v="677" actId="13926"/>
          <ac:spMkLst>
            <pc:docMk/>
            <pc:sldMk cId="4039443973" sldId="449"/>
            <ac:spMk id="4" creationId="{9CD14315-9C16-1C36-6B3A-9A3C80166925}"/>
          </ac:spMkLst>
        </pc:spChg>
      </pc:sldChg>
      <pc:sldChg chg="modSp mod">
        <pc:chgData name="Martin Siemienski Andersen" userId="3e5b9027-db81-4bdb-8ff3-173865797b46" providerId="ADAL" clId="{A879E5BA-015D-4BDE-A4A5-CAC6784E8017}" dt="2024-09-26T07:24:20.023" v="657" actId="20577"/>
        <pc:sldMkLst>
          <pc:docMk/>
          <pc:sldMk cId="821787710" sldId="619"/>
        </pc:sldMkLst>
        <pc:spChg chg="mod">
          <ac:chgData name="Martin Siemienski Andersen" userId="3e5b9027-db81-4bdb-8ff3-173865797b46" providerId="ADAL" clId="{A879E5BA-015D-4BDE-A4A5-CAC6784E8017}" dt="2024-09-26T07:24:13.758" v="653" actId="20577"/>
          <ac:spMkLst>
            <pc:docMk/>
            <pc:sldMk cId="821787710" sldId="619"/>
            <ac:spMk id="2" creationId="{A2481005-3FB5-5CC5-EC6F-8143720839D8}"/>
          </ac:spMkLst>
        </pc:spChg>
        <pc:spChg chg="mod">
          <ac:chgData name="Martin Siemienski Andersen" userId="3e5b9027-db81-4bdb-8ff3-173865797b46" providerId="ADAL" clId="{A879E5BA-015D-4BDE-A4A5-CAC6784E8017}" dt="2024-09-26T07:24:20.023" v="657" actId="20577"/>
          <ac:spMkLst>
            <pc:docMk/>
            <pc:sldMk cId="821787710" sldId="619"/>
            <ac:spMk id="4" creationId="{31735FCE-4809-1785-251A-5BBCE2534A2F}"/>
          </ac:spMkLst>
        </pc:spChg>
      </pc:sldChg>
      <pc:sldChg chg="modSp mod">
        <pc:chgData name="Martin Siemienski Andersen" userId="3e5b9027-db81-4bdb-8ff3-173865797b46" providerId="ADAL" clId="{A879E5BA-015D-4BDE-A4A5-CAC6784E8017}" dt="2024-09-26T07:24:03.166" v="649" actId="20577"/>
        <pc:sldMkLst>
          <pc:docMk/>
          <pc:sldMk cId="3643322683" sldId="620"/>
        </pc:sldMkLst>
        <pc:spChg chg="mod">
          <ac:chgData name="Martin Siemienski Andersen" userId="3e5b9027-db81-4bdb-8ff3-173865797b46" providerId="ADAL" clId="{A879E5BA-015D-4BDE-A4A5-CAC6784E8017}" dt="2024-09-26T07:23:56.326" v="648" actId="20577"/>
          <ac:spMkLst>
            <pc:docMk/>
            <pc:sldMk cId="3643322683" sldId="620"/>
            <ac:spMk id="2" creationId="{A2481005-3FB5-5CC5-EC6F-8143720839D8}"/>
          </ac:spMkLst>
        </pc:spChg>
        <pc:spChg chg="mod">
          <ac:chgData name="Martin Siemienski Andersen" userId="3e5b9027-db81-4bdb-8ff3-173865797b46" providerId="ADAL" clId="{A879E5BA-015D-4BDE-A4A5-CAC6784E8017}" dt="2024-09-26T07:24:03.166" v="649" actId="20577"/>
          <ac:spMkLst>
            <pc:docMk/>
            <pc:sldMk cId="3643322683" sldId="620"/>
            <ac:spMk id="4" creationId="{31735FCE-4809-1785-251A-5BBCE2534A2F}"/>
          </ac:spMkLst>
        </pc:spChg>
      </pc:sldChg>
      <pc:sldChg chg="modSp mod">
        <pc:chgData name="Martin Siemienski Andersen" userId="3e5b9027-db81-4bdb-8ff3-173865797b46" providerId="ADAL" clId="{A879E5BA-015D-4BDE-A4A5-CAC6784E8017}" dt="2024-09-26T07:24:26.729" v="659" actId="20577"/>
        <pc:sldMkLst>
          <pc:docMk/>
          <pc:sldMk cId="2932531935" sldId="621"/>
        </pc:sldMkLst>
        <pc:spChg chg="mod">
          <ac:chgData name="Martin Siemienski Andersen" userId="3e5b9027-db81-4bdb-8ff3-173865797b46" providerId="ADAL" clId="{A879E5BA-015D-4BDE-A4A5-CAC6784E8017}" dt="2024-09-26T07:24:10.257" v="652" actId="20577"/>
          <ac:spMkLst>
            <pc:docMk/>
            <pc:sldMk cId="2932531935" sldId="621"/>
            <ac:spMk id="2" creationId="{A2481005-3FB5-5CC5-EC6F-8143720839D8}"/>
          </ac:spMkLst>
        </pc:spChg>
        <pc:spChg chg="mod">
          <ac:chgData name="Martin Siemienski Andersen" userId="3e5b9027-db81-4bdb-8ff3-173865797b46" providerId="ADAL" clId="{A879E5BA-015D-4BDE-A4A5-CAC6784E8017}" dt="2024-09-26T07:24:26.729" v="659" actId="20577"/>
          <ac:spMkLst>
            <pc:docMk/>
            <pc:sldMk cId="2932531935" sldId="621"/>
            <ac:spMk id="4" creationId="{31735FCE-4809-1785-251A-5BBCE2534A2F}"/>
          </ac:spMkLst>
        </pc:spChg>
      </pc:sldChg>
      <pc:sldChg chg="del">
        <pc:chgData name="Martin Siemienski Andersen" userId="3e5b9027-db81-4bdb-8ff3-173865797b46" providerId="ADAL" clId="{A879E5BA-015D-4BDE-A4A5-CAC6784E8017}" dt="2024-09-26T07:15:06.394" v="513" actId="47"/>
        <pc:sldMkLst>
          <pc:docMk/>
          <pc:sldMk cId="3596878002" sldId="626"/>
        </pc:sldMkLst>
      </pc:sldChg>
      <pc:sldChg chg="addSp delSp modSp add mod">
        <pc:chgData name="Martin Siemienski Andersen" userId="3e5b9027-db81-4bdb-8ff3-173865797b46" providerId="ADAL" clId="{A879E5BA-015D-4BDE-A4A5-CAC6784E8017}" dt="2024-09-26T07:15:48.636" v="525" actId="13822"/>
        <pc:sldMkLst>
          <pc:docMk/>
          <pc:sldMk cId="2058504755" sldId="636"/>
        </pc:sldMkLst>
        <pc:spChg chg="add del mod">
          <ac:chgData name="Martin Siemienski Andersen" userId="3e5b9027-db81-4bdb-8ff3-173865797b46" providerId="ADAL" clId="{A879E5BA-015D-4BDE-A4A5-CAC6784E8017}" dt="2024-09-26T07:15:30.617" v="517" actId="478"/>
          <ac:spMkLst>
            <pc:docMk/>
            <pc:sldMk cId="2058504755" sldId="636"/>
            <ac:spMk id="4" creationId="{C4CF356D-6809-A0D2-640C-9C386840F189}"/>
          </ac:spMkLst>
        </pc:spChg>
        <pc:spChg chg="add mod">
          <ac:chgData name="Martin Siemienski Andersen" userId="3e5b9027-db81-4bdb-8ff3-173865797b46" providerId="ADAL" clId="{A879E5BA-015D-4BDE-A4A5-CAC6784E8017}" dt="2024-09-26T07:15:48.636" v="525" actId="13822"/>
          <ac:spMkLst>
            <pc:docMk/>
            <pc:sldMk cId="2058504755" sldId="636"/>
            <ac:spMk id="5" creationId="{9F276C05-AFEA-E01F-FF19-10811432DB58}"/>
          </ac:spMkLst>
        </pc:spChg>
        <pc:spChg chg="mod">
          <ac:chgData name="Martin Siemienski Andersen" userId="3e5b9027-db81-4bdb-8ff3-173865797b46" providerId="ADAL" clId="{A879E5BA-015D-4BDE-A4A5-CAC6784E8017}" dt="2024-09-26T07:15:02.260" v="512" actId="115"/>
          <ac:spMkLst>
            <pc:docMk/>
            <pc:sldMk cId="2058504755" sldId="636"/>
            <ac:spMk id="7" creationId="{8DFBB73E-62B8-2765-9E27-38023154350E}"/>
          </ac:spMkLst>
        </pc:spChg>
      </pc:sldChg>
      <pc:sldChg chg="addSp delSp modSp add mod chgLayout">
        <pc:chgData name="Martin Siemienski Andersen" userId="3e5b9027-db81-4bdb-8ff3-173865797b46" providerId="ADAL" clId="{A879E5BA-015D-4BDE-A4A5-CAC6784E8017}" dt="2024-09-26T07:37:09.868" v="734" actId="1076"/>
        <pc:sldMkLst>
          <pc:docMk/>
          <pc:sldMk cId="1193559599" sldId="637"/>
        </pc:sldMkLst>
        <pc:spChg chg="mod ord">
          <ac:chgData name="Martin Siemienski Andersen" userId="3e5b9027-db81-4bdb-8ff3-173865797b46" providerId="ADAL" clId="{A879E5BA-015D-4BDE-A4A5-CAC6784E8017}" dt="2024-09-26T07:35:18.243" v="684" actId="700"/>
          <ac:spMkLst>
            <pc:docMk/>
            <pc:sldMk cId="1193559599" sldId="637"/>
            <ac:spMk id="2" creationId="{91B9B70F-FD9F-4A05-AB56-33A995962F47}"/>
          </ac:spMkLst>
        </pc:spChg>
        <pc:spChg chg="mod ord">
          <ac:chgData name="Martin Siemienski Andersen" userId="3e5b9027-db81-4bdb-8ff3-173865797b46" providerId="ADAL" clId="{A879E5BA-015D-4BDE-A4A5-CAC6784E8017}" dt="2024-09-26T07:35:18.243" v="684" actId="700"/>
          <ac:spMkLst>
            <pc:docMk/>
            <pc:sldMk cId="1193559599" sldId="637"/>
            <ac:spMk id="3" creationId="{FA343854-B7C2-463A-B073-7929D2EFAC7F}"/>
          </ac:spMkLst>
        </pc:spChg>
        <pc:spChg chg="add del mod ord">
          <ac:chgData name="Martin Siemienski Andersen" userId="3e5b9027-db81-4bdb-8ff3-173865797b46" providerId="ADAL" clId="{A879E5BA-015D-4BDE-A4A5-CAC6784E8017}" dt="2024-09-26T07:35:30.873" v="690" actId="478"/>
          <ac:spMkLst>
            <pc:docMk/>
            <pc:sldMk cId="1193559599" sldId="637"/>
            <ac:spMk id="4" creationId="{3E0AFCDE-6282-DB16-DE13-6206E861ACB8}"/>
          </ac:spMkLst>
        </pc:spChg>
        <pc:spChg chg="del">
          <ac:chgData name="Martin Siemienski Andersen" userId="3e5b9027-db81-4bdb-8ff3-173865797b46" providerId="ADAL" clId="{A879E5BA-015D-4BDE-A4A5-CAC6784E8017}" dt="2024-09-26T07:35:19.252" v="685" actId="478"/>
          <ac:spMkLst>
            <pc:docMk/>
            <pc:sldMk cId="1193559599" sldId="637"/>
            <ac:spMk id="5" creationId="{9F276C05-AFEA-E01F-FF19-10811432DB58}"/>
          </ac:spMkLst>
        </pc:spChg>
        <pc:spChg chg="del mod">
          <ac:chgData name="Martin Siemienski Andersen" userId="3e5b9027-db81-4bdb-8ff3-173865797b46" providerId="ADAL" clId="{A879E5BA-015D-4BDE-A4A5-CAC6784E8017}" dt="2024-09-26T07:35:12.889" v="682" actId="478"/>
          <ac:spMkLst>
            <pc:docMk/>
            <pc:sldMk cId="1193559599" sldId="637"/>
            <ac:spMk id="7" creationId="{8DFBB73E-62B8-2765-9E27-38023154350E}"/>
          </ac:spMkLst>
        </pc:spChg>
        <pc:spChg chg="add mod">
          <ac:chgData name="Martin Siemienski Andersen" userId="3e5b9027-db81-4bdb-8ff3-173865797b46" providerId="ADAL" clId="{A879E5BA-015D-4BDE-A4A5-CAC6784E8017}" dt="2024-09-26T07:37:07.673" v="733" actId="1076"/>
          <ac:spMkLst>
            <pc:docMk/>
            <pc:sldMk cId="1193559599" sldId="637"/>
            <ac:spMk id="9" creationId="{DF2F7379-02D9-7516-436F-45086D20DD3D}"/>
          </ac:spMkLst>
        </pc:spChg>
        <pc:picChg chg="del">
          <ac:chgData name="Martin Siemienski Andersen" userId="3e5b9027-db81-4bdb-8ff3-173865797b46" providerId="ADAL" clId="{A879E5BA-015D-4BDE-A4A5-CAC6784E8017}" dt="2024-09-26T07:35:15.221" v="683" actId="478"/>
          <ac:picMkLst>
            <pc:docMk/>
            <pc:sldMk cId="1193559599" sldId="637"/>
            <ac:picMk id="6" creationId="{31DF2FFC-5FB3-42B0-B3CB-D9D3783B4F67}"/>
          </ac:picMkLst>
        </pc:picChg>
        <pc:picChg chg="add mod">
          <ac:chgData name="Martin Siemienski Andersen" userId="3e5b9027-db81-4bdb-8ff3-173865797b46" providerId="ADAL" clId="{A879E5BA-015D-4BDE-A4A5-CAC6784E8017}" dt="2024-09-26T07:37:09.868" v="734" actId="1076"/>
          <ac:picMkLst>
            <pc:docMk/>
            <pc:sldMk cId="1193559599" sldId="637"/>
            <ac:picMk id="11" creationId="{C836E2F7-AE1A-48BB-3D75-971E66AEC420}"/>
          </ac:picMkLst>
        </pc:picChg>
      </pc:sldChg>
    </pc:docChg>
  </pc:docChgLst>
  <pc:docChgLst>
    <pc:chgData name="John Hansen" userId="4cb6df52-f46b-4a86-9a6e-3c7ce04f8df2" providerId="ADAL" clId="{2040E42B-79FF-46A8-A11B-8E9E689CCDAD}"/>
    <pc:docChg chg="modSld">
      <pc:chgData name="John Hansen" userId="4cb6df52-f46b-4a86-9a6e-3c7ce04f8df2" providerId="ADAL" clId="{2040E42B-79FF-46A8-A11B-8E9E689CCDAD}" dt="2021-10-25T14:47:40.597" v="0" actId="20577"/>
      <pc:docMkLst>
        <pc:docMk/>
      </pc:docMkLst>
      <pc:sldChg chg="modSp mod">
        <pc:chgData name="John Hansen" userId="4cb6df52-f46b-4a86-9a6e-3c7ce04f8df2" providerId="ADAL" clId="{2040E42B-79FF-46A8-A11B-8E9E689CCDAD}" dt="2021-10-25T14:47:40.597" v="0" actId="20577"/>
        <pc:sldMkLst>
          <pc:docMk/>
          <pc:sldMk cId="1521559328" sldId="402"/>
        </pc:sldMkLst>
        <pc:spChg chg="mod">
          <ac:chgData name="John Hansen" userId="4cb6df52-f46b-4a86-9a6e-3c7ce04f8df2" providerId="ADAL" clId="{2040E42B-79FF-46A8-A11B-8E9E689CCDAD}" dt="2021-10-25T14:47:40.597" v="0" actId="20577"/>
          <ac:spMkLst>
            <pc:docMk/>
            <pc:sldMk cId="1521559328" sldId="402"/>
            <ac:spMk id="7" creationId="{AA518D68-23A0-45A0-9053-BA7C5B80CF1B}"/>
          </ac:spMkLst>
        </pc:spChg>
      </pc:sldChg>
    </pc:docChg>
  </pc:docChgLst>
  <pc:docChgLst>
    <pc:chgData name="Martin Siemienski Andersen" userId="3e5b9027-db81-4bdb-8ff3-173865797b46" providerId="ADAL" clId="{BC1B61D3-B780-4108-B414-923CADA19EAD}"/>
    <pc:docChg chg="undo custSel addSld delSld modSld modSection">
      <pc:chgData name="Martin Siemienski Andersen" userId="3e5b9027-db81-4bdb-8ff3-173865797b46" providerId="ADAL" clId="{BC1B61D3-B780-4108-B414-923CADA19EAD}" dt="2024-07-08T08:06:40.620" v="2970" actId="20577"/>
      <pc:docMkLst>
        <pc:docMk/>
      </pc:docMkLst>
      <pc:sldChg chg="modSp mod">
        <pc:chgData name="Martin Siemienski Andersen" userId="3e5b9027-db81-4bdb-8ff3-173865797b46" providerId="ADAL" clId="{BC1B61D3-B780-4108-B414-923CADA19EAD}" dt="2024-07-08T06:52:37.986" v="294" actId="114"/>
        <pc:sldMkLst>
          <pc:docMk/>
          <pc:sldMk cId="2966391475" sldId="403"/>
        </pc:sldMkLst>
        <pc:spChg chg="mod">
          <ac:chgData name="Martin Siemienski Andersen" userId="3e5b9027-db81-4bdb-8ff3-173865797b46" providerId="ADAL" clId="{BC1B61D3-B780-4108-B414-923CADA19EAD}" dt="2024-07-08T06:51:02.445" v="88" actId="20577"/>
          <ac:spMkLst>
            <pc:docMk/>
            <pc:sldMk cId="2966391475" sldId="403"/>
            <ac:spMk id="3" creationId="{88E36414-A8CE-43A1-8019-F61A2BDC8F4C}"/>
          </ac:spMkLst>
        </pc:spChg>
        <pc:spChg chg="mod">
          <ac:chgData name="Martin Siemienski Andersen" userId="3e5b9027-db81-4bdb-8ff3-173865797b46" providerId="ADAL" clId="{BC1B61D3-B780-4108-B414-923CADA19EAD}" dt="2024-07-08T06:52:37.986" v="294" actId="114"/>
          <ac:spMkLst>
            <pc:docMk/>
            <pc:sldMk cId="2966391475" sldId="403"/>
            <ac:spMk id="4" creationId="{189523A8-B756-442B-8171-8B151651F4EC}"/>
          </ac:spMkLst>
        </pc:spChg>
      </pc:sldChg>
      <pc:sldChg chg="modSp mod">
        <pc:chgData name="Martin Siemienski Andersen" userId="3e5b9027-db81-4bdb-8ff3-173865797b46" providerId="ADAL" clId="{BC1B61D3-B780-4108-B414-923CADA19EAD}" dt="2024-07-08T07:00:01.984" v="667" actId="20577"/>
        <pc:sldMkLst>
          <pc:docMk/>
          <pc:sldMk cId="3128787304" sldId="408"/>
        </pc:sldMkLst>
        <pc:spChg chg="mod">
          <ac:chgData name="Martin Siemienski Andersen" userId="3e5b9027-db81-4bdb-8ff3-173865797b46" providerId="ADAL" clId="{BC1B61D3-B780-4108-B414-923CADA19EAD}" dt="2024-07-08T07:00:01.984" v="667" actId="20577"/>
          <ac:spMkLst>
            <pc:docMk/>
            <pc:sldMk cId="3128787304" sldId="408"/>
            <ac:spMk id="12" creationId="{A7D138AD-D873-40F4-A721-7A90CFEE5308}"/>
          </ac:spMkLst>
        </pc:spChg>
      </pc:sldChg>
      <pc:sldChg chg="modSp mod">
        <pc:chgData name="Martin Siemienski Andersen" userId="3e5b9027-db81-4bdb-8ff3-173865797b46" providerId="ADAL" clId="{BC1B61D3-B780-4108-B414-923CADA19EAD}" dt="2024-07-08T07:12:54.752" v="998" actId="20577"/>
        <pc:sldMkLst>
          <pc:docMk/>
          <pc:sldMk cId="3757063567" sldId="414"/>
        </pc:sldMkLst>
        <pc:spChg chg="mod">
          <ac:chgData name="Martin Siemienski Andersen" userId="3e5b9027-db81-4bdb-8ff3-173865797b46" providerId="ADAL" clId="{BC1B61D3-B780-4108-B414-923CADA19EAD}" dt="2024-07-08T07:12:54.752" v="998" actId="20577"/>
          <ac:spMkLst>
            <pc:docMk/>
            <pc:sldMk cId="3757063567" sldId="414"/>
            <ac:spMk id="8" creationId="{254D62F6-C0DC-4724-B0F4-7DEA79423D70}"/>
          </ac:spMkLst>
        </pc:spChg>
      </pc:sldChg>
      <pc:sldChg chg="modSp mod">
        <pc:chgData name="Martin Siemienski Andersen" userId="3e5b9027-db81-4bdb-8ff3-173865797b46" providerId="ADAL" clId="{BC1B61D3-B780-4108-B414-923CADA19EAD}" dt="2024-07-08T07:12:27.080" v="990" actId="20577"/>
        <pc:sldMkLst>
          <pc:docMk/>
          <pc:sldMk cId="1989704884" sldId="415"/>
        </pc:sldMkLst>
        <pc:spChg chg="mod">
          <ac:chgData name="Martin Siemienski Andersen" userId="3e5b9027-db81-4bdb-8ff3-173865797b46" providerId="ADAL" clId="{BC1B61D3-B780-4108-B414-923CADA19EAD}" dt="2024-07-08T07:12:27.080" v="990" actId="20577"/>
          <ac:spMkLst>
            <pc:docMk/>
            <pc:sldMk cId="1989704884" sldId="415"/>
            <ac:spMk id="9" creationId="{C6BC9B17-ADD7-4779-AC1D-7F21D29D9739}"/>
          </ac:spMkLst>
        </pc:spChg>
      </pc:sldChg>
      <pc:sldChg chg="modSp mod">
        <pc:chgData name="Martin Siemienski Andersen" userId="3e5b9027-db81-4bdb-8ff3-173865797b46" providerId="ADAL" clId="{BC1B61D3-B780-4108-B414-923CADA19EAD}" dt="2024-07-08T07:39:16.846" v="1526" actId="20577"/>
        <pc:sldMkLst>
          <pc:docMk/>
          <pc:sldMk cId="1684547044" sldId="417"/>
        </pc:sldMkLst>
        <pc:spChg chg="mod">
          <ac:chgData name="Martin Siemienski Andersen" userId="3e5b9027-db81-4bdb-8ff3-173865797b46" providerId="ADAL" clId="{BC1B61D3-B780-4108-B414-923CADA19EAD}" dt="2024-07-08T07:39:16.846" v="1526" actId="20577"/>
          <ac:spMkLst>
            <pc:docMk/>
            <pc:sldMk cId="1684547044" sldId="417"/>
            <ac:spMk id="10" creationId="{59736BE8-A981-4C28-B774-AA5300F9F245}"/>
          </ac:spMkLst>
        </pc:spChg>
      </pc:sldChg>
      <pc:sldChg chg="modSp mod">
        <pc:chgData name="Martin Siemienski Andersen" userId="3e5b9027-db81-4bdb-8ff3-173865797b46" providerId="ADAL" clId="{BC1B61D3-B780-4108-B414-923CADA19EAD}" dt="2024-07-08T07:47:02.306" v="1548" actId="6549"/>
        <pc:sldMkLst>
          <pc:docMk/>
          <pc:sldMk cId="3138086822" sldId="418"/>
        </pc:sldMkLst>
        <pc:spChg chg="mod">
          <ac:chgData name="Martin Siemienski Andersen" userId="3e5b9027-db81-4bdb-8ff3-173865797b46" providerId="ADAL" clId="{BC1B61D3-B780-4108-B414-923CADA19EAD}" dt="2024-07-08T07:47:02.306" v="1548" actId="6549"/>
          <ac:spMkLst>
            <pc:docMk/>
            <pc:sldMk cId="3138086822" sldId="418"/>
            <ac:spMk id="14" creationId="{C510EA56-3951-4A73-A8E6-DB9656B355CE}"/>
          </ac:spMkLst>
        </pc:spChg>
      </pc:sldChg>
      <pc:sldChg chg="modSp mod">
        <pc:chgData name="Martin Siemienski Andersen" userId="3e5b9027-db81-4bdb-8ff3-173865797b46" providerId="ADAL" clId="{BC1B61D3-B780-4108-B414-923CADA19EAD}" dt="2024-07-08T08:05:22.787" v="2918" actId="1076"/>
        <pc:sldMkLst>
          <pc:docMk/>
          <pc:sldMk cId="2895886679" sldId="427"/>
        </pc:sldMkLst>
        <pc:spChg chg="mod">
          <ac:chgData name="Martin Siemienski Andersen" userId="3e5b9027-db81-4bdb-8ff3-173865797b46" providerId="ADAL" clId="{BC1B61D3-B780-4108-B414-923CADA19EAD}" dt="2024-07-08T08:05:17.210" v="2916" actId="20577"/>
          <ac:spMkLst>
            <pc:docMk/>
            <pc:sldMk cId="2895886679" sldId="427"/>
            <ac:spMk id="4" creationId="{F1064154-A3F1-4574-90EC-2D14CA6CFF7D}"/>
          </ac:spMkLst>
        </pc:spChg>
        <pc:spChg chg="mod">
          <ac:chgData name="Martin Siemienski Andersen" userId="3e5b9027-db81-4bdb-8ff3-173865797b46" providerId="ADAL" clId="{BC1B61D3-B780-4108-B414-923CADA19EAD}" dt="2024-07-08T08:05:20.351" v="2917" actId="1076"/>
          <ac:spMkLst>
            <pc:docMk/>
            <pc:sldMk cId="2895886679" sldId="427"/>
            <ac:spMk id="6" creationId="{584E1546-6782-4057-8F25-BEEB87C944DD}"/>
          </ac:spMkLst>
        </pc:spChg>
        <pc:picChg chg="mod">
          <ac:chgData name="Martin Siemienski Andersen" userId="3e5b9027-db81-4bdb-8ff3-173865797b46" providerId="ADAL" clId="{BC1B61D3-B780-4108-B414-923CADA19EAD}" dt="2024-07-08T08:05:22.787" v="2918" actId="1076"/>
          <ac:picMkLst>
            <pc:docMk/>
            <pc:sldMk cId="2895886679" sldId="427"/>
            <ac:picMk id="7" creationId="{A7524AF6-C68C-4B11-B8D7-56B8F75F954B}"/>
          </ac:picMkLst>
        </pc:picChg>
      </pc:sldChg>
      <pc:sldChg chg="modSp mod">
        <pc:chgData name="Martin Siemienski Andersen" userId="3e5b9027-db81-4bdb-8ff3-173865797b46" providerId="ADAL" clId="{BC1B61D3-B780-4108-B414-923CADA19EAD}" dt="2024-07-08T08:06:40.620" v="2970" actId="20577"/>
        <pc:sldMkLst>
          <pc:docMk/>
          <pc:sldMk cId="4218932843" sldId="435"/>
        </pc:sldMkLst>
        <pc:spChg chg="mod">
          <ac:chgData name="Martin Siemienski Andersen" userId="3e5b9027-db81-4bdb-8ff3-173865797b46" providerId="ADAL" clId="{BC1B61D3-B780-4108-B414-923CADA19EAD}" dt="2024-07-08T08:06:40.620" v="2970" actId="20577"/>
          <ac:spMkLst>
            <pc:docMk/>
            <pc:sldMk cId="4218932843" sldId="435"/>
            <ac:spMk id="4" creationId="{8B3912D4-C769-1539-BAF4-0DF050A68F0F}"/>
          </ac:spMkLst>
        </pc:spChg>
        <pc:graphicFrameChg chg="mod">
          <ac:chgData name="Martin Siemienski Andersen" userId="3e5b9027-db81-4bdb-8ff3-173865797b46" providerId="ADAL" clId="{BC1B61D3-B780-4108-B414-923CADA19EAD}" dt="2024-07-08T08:06:22.064" v="2937" actId="1076"/>
          <ac:graphicFrameMkLst>
            <pc:docMk/>
            <pc:sldMk cId="4218932843" sldId="435"/>
            <ac:graphicFrameMk id="5" creationId="{1ED798FD-CED7-981B-21EB-EC585A57DF8F}"/>
          </ac:graphicFrameMkLst>
        </pc:graphicFrameChg>
      </pc:sldChg>
      <pc:sldChg chg="modSp mod">
        <pc:chgData name="Martin Siemienski Andersen" userId="3e5b9027-db81-4bdb-8ff3-173865797b46" providerId="ADAL" clId="{BC1B61D3-B780-4108-B414-923CADA19EAD}" dt="2024-07-08T07:16:43.394" v="1301" actId="20577"/>
        <pc:sldMkLst>
          <pc:docMk/>
          <pc:sldMk cId="3670104394" sldId="436"/>
        </pc:sldMkLst>
        <pc:spChg chg="mod">
          <ac:chgData name="Martin Siemienski Andersen" userId="3e5b9027-db81-4bdb-8ff3-173865797b46" providerId="ADAL" clId="{BC1B61D3-B780-4108-B414-923CADA19EAD}" dt="2024-07-08T07:16:43.394" v="1301" actId="20577"/>
          <ac:spMkLst>
            <pc:docMk/>
            <pc:sldMk cId="3670104394" sldId="436"/>
            <ac:spMk id="5" creationId="{44B0FF57-A40B-43F7-848F-A2852473DEB8}"/>
          </ac:spMkLst>
        </pc:spChg>
      </pc:sldChg>
      <pc:sldChg chg="modSp mod">
        <pc:chgData name="Martin Siemienski Andersen" userId="3e5b9027-db81-4bdb-8ff3-173865797b46" providerId="ADAL" clId="{BC1B61D3-B780-4108-B414-923CADA19EAD}" dt="2024-07-08T07:54:23.079" v="1741" actId="27636"/>
        <pc:sldMkLst>
          <pc:docMk/>
          <pc:sldMk cId="3315366021" sldId="437"/>
        </pc:sldMkLst>
        <pc:spChg chg="mod">
          <ac:chgData name="Martin Siemienski Andersen" userId="3e5b9027-db81-4bdb-8ff3-173865797b46" providerId="ADAL" clId="{BC1B61D3-B780-4108-B414-923CADA19EAD}" dt="2024-07-08T07:54:23.079" v="1741" actId="27636"/>
          <ac:spMkLst>
            <pc:docMk/>
            <pc:sldMk cId="3315366021" sldId="437"/>
            <ac:spMk id="4" creationId="{26371522-0A25-4D52-557E-9010762317EF}"/>
          </ac:spMkLst>
        </pc:spChg>
      </pc:sldChg>
      <pc:sldChg chg="modSp mod">
        <pc:chgData name="Martin Siemienski Andersen" userId="3e5b9027-db81-4bdb-8ff3-173865797b46" providerId="ADAL" clId="{BC1B61D3-B780-4108-B414-923CADA19EAD}" dt="2024-07-08T07:07:32.308" v="940" actId="207"/>
        <pc:sldMkLst>
          <pc:docMk/>
          <pc:sldMk cId="1532256317" sldId="439"/>
        </pc:sldMkLst>
        <pc:spChg chg="mod">
          <ac:chgData name="Martin Siemienski Andersen" userId="3e5b9027-db81-4bdb-8ff3-173865797b46" providerId="ADAL" clId="{BC1B61D3-B780-4108-B414-923CADA19EAD}" dt="2024-07-08T07:07:32.308" v="940" actId="207"/>
          <ac:spMkLst>
            <pc:docMk/>
            <pc:sldMk cId="1532256317" sldId="439"/>
            <ac:spMk id="6" creationId="{97D5A4CA-D2B2-DCBE-A010-AC4311530C5B}"/>
          </ac:spMkLst>
        </pc:spChg>
      </pc:sldChg>
      <pc:sldChg chg="modSp mod">
        <pc:chgData name="Martin Siemienski Andersen" userId="3e5b9027-db81-4bdb-8ff3-173865797b46" providerId="ADAL" clId="{BC1B61D3-B780-4108-B414-923CADA19EAD}" dt="2024-07-08T07:07:25.019" v="939" actId="207"/>
        <pc:sldMkLst>
          <pc:docMk/>
          <pc:sldMk cId="1199953443" sldId="440"/>
        </pc:sldMkLst>
        <pc:spChg chg="mod">
          <ac:chgData name="Martin Siemienski Andersen" userId="3e5b9027-db81-4bdb-8ff3-173865797b46" providerId="ADAL" clId="{BC1B61D3-B780-4108-B414-923CADA19EAD}" dt="2024-07-08T06:55:18.525" v="505" actId="20577"/>
          <ac:spMkLst>
            <pc:docMk/>
            <pc:sldMk cId="1199953443" sldId="440"/>
            <ac:spMk id="3" creationId="{A80E2DB1-358A-650F-92B3-3FA7C037F8CD}"/>
          </ac:spMkLst>
        </pc:spChg>
        <pc:spChg chg="mod">
          <ac:chgData name="Martin Siemienski Andersen" userId="3e5b9027-db81-4bdb-8ff3-173865797b46" providerId="ADAL" clId="{BC1B61D3-B780-4108-B414-923CADA19EAD}" dt="2024-07-08T07:07:25.019" v="939" actId="207"/>
          <ac:spMkLst>
            <pc:docMk/>
            <pc:sldMk cId="1199953443" sldId="440"/>
            <ac:spMk id="9" creationId="{700A40B9-D5C2-D437-7991-A99D85444450}"/>
          </ac:spMkLst>
        </pc:spChg>
      </pc:sldChg>
      <pc:sldChg chg="modSp mod">
        <pc:chgData name="Martin Siemienski Andersen" userId="3e5b9027-db81-4bdb-8ff3-173865797b46" providerId="ADAL" clId="{BC1B61D3-B780-4108-B414-923CADA19EAD}" dt="2024-07-08T07:07:12.497" v="938" actId="207"/>
        <pc:sldMkLst>
          <pc:docMk/>
          <pc:sldMk cId="1972479243" sldId="442"/>
        </pc:sldMkLst>
        <pc:spChg chg="mod">
          <ac:chgData name="Martin Siemienski Andersen" userId="3e5b9027-db81-4bdb-8ff3-173865797b46" providerId="ADAL" clId="{BC1B61D3-B780-4108-B414-923CADA19EAD}" dt="2024-07-08T07:07:12.497" v="938" actId="207"/>
          <ac:spMkLst>
            <pc:docMk/>
            <pc:sldMk cId="1972479243" sldId="442"/>
            <ac:spMk id="9" creationId="{700A40B9-D5C2-D437-7991-A99D85444450}"/>
          </ac:spMkLst>
        </pc:spChg>
        <pc:spChg chg="mod">
          <ac:chgData name="Martin Siemienski Andersen" userId="3e5b9027-db81-4bdb-8ff3-173865797b46" providerId="ADAL" clId="{BC1B61D3-B780-4108-B414-923CADA19EAD}" dt="2024-07-08T07:00:30.877" v="674" actId="6549"/>
          <ac:spMkLst>
            <pc:docMk/>
            <pc:sldMk cId="1972479243" sldId="442"/>
            <ac:spMk id="14" creationId="{70321D9B-26CE-7008-8BD8-46B5ADD83A8D}"/>
          </ac:spMkLst>
        </pc:spChg>
      </pc:sldChg>
      <pc:sldChg chg="modSp mod">
        <pc:chgData name="Martin Siemienski Andersen" userId="3e5b9027-db81-4bdb-8ff3-173865797b46" providerId="ADAL" clId="{BC1B61D3-B780-4108-B414-923CADA19EAD}" dt="2024-07-08T07:41:59.950" v="1537" actId="6549"/>
        <pc:sldMkLst>
          <pc:docMk/>
          <pc:sldMk cId="3971177495" sldId="446"/>
        </pc:sldMkLst>
        <pc:spChg chg="mod">
          <ac:chgData name="Martin Siemienski Andersen" userId="3e5b9027-db81-4bdb-8ff3-173865797b46" providerId="ADAL" clId="{BC1B61D3-B780-4108-B414-923CADA19EAD}" dt="2024-07-08T07:41:59.950" v="1537" actId="6549"/>
          <ac:spMkLst>
            <pc:docMk/>
            <pc:sldMk cId="3971177495" sldId="446"/>
            <ac:spMk id="9" creationId="{2738CC16-F911-128A-BEAA-16A4D79A8ECD}"/>
          </ac:spMkLst>
        </pc:spChg>
        <pc:spChg chg="mod">
          <ac:chgData name="Martin Siemienski Andersen" userId="3e5b9027-db81-4bdb-8ff3-173865797b46" providerId="ADAL" clId="{BC1B61D3-B780-4108-B414-923CADA19EAD}" dt="2024-07-08T07:41:25.579" v="1534" actId="20577"/>
          <ac:spMkLst>
            <pc:docMk/>
            <pc:sldMk cId="3971177495" sldId="446"/>
            <ac:spMk id="18" creationId="{628E234F-4092-77B2-BCDF-916791DF4A5F}"/>
          </ac:spMkLst>
        </pc:spChg>
      </pc:sldChg>
      <pc:sldChg chg="addSp modSp mod">
        <pc:chgData name="Martin Siemienski Andersen" userId="3e5b9027-db81-4bdb-8ff3-173865797b46" providerId="ADAL" clId="{BC1B61D3-B780-4108-B414-923CADA19EAD}" dt="2024-07-08T06:48:37.816" v="39" actId="1076"/>
        <pc:sldMkLst>
          <pc:docMk/>
          <pc:sldMk cId="3385940249" sldId="447"/>
        </pc:sldMkLst>
        <pc:spChg chg="mod">
          <ac:chgData name="Martin Siemienski Andersen" userId="3e5b9027-db81-4bdb-8ff3-173865797b46" providerId="ADAL" clId="{BC1B61D3-B780-4108-B414-923CADA19EAD}" dt="2024-07-08T06:46:52.723" v="0" actId="14100"/>
          <ac:spMkLst>
            <pc:docMk/>
            <pc:sldMk cId="3385940249" sldId="447"/>
            <ac:spMk id="7" creationId="{C8F53708-E054-0233-0A92-A71E014FF092}"/>
          </ac:spMkLst>
        </pc:spChg>
        <pc:spChg chg="add mod">
          <ac:chgData name="Martin Siemienski Andersen" userId="3e5b9027-db81-4bdb-8ff3-173865797b46" providerId="ADAL" clId="{BC1B61D3-B780-4108-B414-923CADA19EAD}" dt="2024-07-08T06:48:37.816" v="39" actId="1076"/>
          <ac:spMkLst>
            <pc:docMk/>
            <pc:sldMk cId="3385940249" sldId="447"/>
            <ac:spMk id="8" creationId="{1A79917F-16A1-84DE-22E2-A2A37C812BD3}"/>
          </ac:spMkLst>
        </pc:spChg>
        <pc:cxnChg chg="add mod">
          <ac:chgData name="Martin Siemienski Andersen" userId="3e5b9027-db81-4bdb-8ff3-173865797b46" providerId="ADAL" clId="{BC1B61D3-B780-4108-B414-923CADA19EAD}" dt="2024-07-08T06:47:43.440" v="2" actId="17032"/>
          <ac:cxnSpMkLst>
            <pc:docMk/>
            <pc:sldMk cId="3385940249" sldId="447"/>
            <ac:cxnSpMk id="5" creationId="{D2A69921-DB0E-FF69-CF0A-5B7D6066FABD}"/>
          </ac:cxnSpMkLst>
        </pc:cxnChg>
      </pc:sldChg>
      <pc:sldChg chg="modSp mod">
        <pc:chgData name="Martin Siemienski Andersen" userId="3e5b9027-db81-4bdb-8ff3-173865797b46" providerId="ADAL" clId="{BC1B61D3-B780-4108-B414-923CADA19EAD}" dt="2024-07-08T06:50:24.095" v="54" actId="113"/>
        <pc:sldMkLst>
          <pc:docMk/>
          <pc:sldMk cId="3835948799" sldId="448"/>
        </pc:sldMkLst>
        <pc:spChg chg="mod">
          <ac:chgData name="Martin Siemienski Andersen" userId="3e5b9027-db81-4bdb-8ff3-173865797b46" providerId="ADAL" clId="{BC1B61D3-B780-4108-B414-923CADA19EAD}" dt="2024-07-08T06:50:24.095" v="54" actId="113"/>
          <ac:spMkLst>
            <pc:docMk/>
            <pc:sldMk cId="3835948799" sldId="448"/>
            <ac:spMk id="7" creationId="{8DFBB73E-62B8-2765-9E27-38023154350E}"/>
          </ac:spMkLst>
        </pc:spChg>
      </pc:sldChg>
      <pc:sldChg chg="modSp mod">
        <pc:chgData name="Martin Siemienski Andersen" userId="3e5b9027-db81-4bdb-8ff3-173865797b46" providerId="ADAL" clId="{BC1B61D3-B780-4108-B414-923CADA19EAD}" dt="2024-07-08T06:54:10.703" v="502" actId="20577"/>
        <pc:sldMkLst>
          <pc:docMk/>
          <pc:sldMk cId="4039443973" sldId="449"/>
        </pc:sldMkLst>
        <pc:spChg chg="mod">
          <ac:chgData name="Martin Siemienski Andersen" userId="3e5b9027-db81-4bdb-8ff3-173865797b46" providerId="ADAL" clId="{BC1B61D3-B780-4108-B414-923CADA19EAD}" dt="2024-07-08T06:54:10.703" v="502" actId="20577"/>
          <ac:spMkLst>
            <pc:docMk/>
            <pc:sldMk cId="4039443973" sldId="449"/>
            <ac:spMk id="4" creationId="{9CD14315-9C16-1C36-6B3A-9A3C80166925}"/>
          </ac:spMkLst>
        </pc:spChg>
      </pc:sldChg>
      <pc:sldChg chg="modSp del mod">
        <pc:chgData name="Martin Siemienski Andersen" userId="3e5b9027-db81-4bdb-8ff3-173865797b46" providerId="ADAL" clId="{BC1B61D3-B780-4108-B414-923CADA19EAD}" dt="2024-07-08T07:00:10.861" v="668" actId="2696"/>
        <pc:sldMkLst>
          <pc:docMk/>
          <pc:sldMk cId="1789612739" sldId="450"/>
        </pc:sldMkLst>
        <pc:spChg chg="mod">
          <ac:chgData name="Martin Siemienski Andersen" userId="3e5b9027-db81-4bdb-8ff3-173865797b46" providerId="ADAL" clId="{BC1B61D3-B780-4108-B414-923CADA19EAD}" dt="2024-07-08T06:59:32.314" v="651" actId="20577"/>
          <ac:spMkLst>
            <pc:docMk/>
            <pc:sldMk cId="1789612739" sldId="450"/>
            <ac:spMk id="9" creationId="{700A40B9-D5C2-D437-7991-A99D85444450}"/>
          </ac:spMkLst>
        </pc:spChg>
      </pc:sldChg>
      <pc:sldChg chg="modSp mod">
        <pc:chgData name="Martin Siemienski Andersen" userId="3e5b9027-db81-4bdb-8ff3-173865797b46" providerId="ADAL" clId="{BC1B61D3-B780-4108-B414-923CADA19EAD}" dt="2024-07-08T07:49:58.137" v="1574" actId="20577"/>
        <pc:sldMkLst>
          <pc:docMk/>
          <pc:sldMk cId="821787710" sldId="619"/>
        </pc:sldMkLst>
        <pc:spChg chg="mod">
          <ac:chgData name="Martin Siemienski Andersen" userId="3e5b9027-db81-4bdb-8ff3-173865797b46" providerId="ADAL" clId="{BC1B61D3-B780-4108-B414-923CADA19EAD}" dt="2024-07-08T07:49:58.137" v="1574" actId="20577"/>
          <ac:spMkLst>
            <pc:docMk/>
            <pc:sldMk cId="821787710" sldId="619"/>
            <ac:spMk id="2" creationId="{A2481005-3FB5-5CC5-EC6F-8143720839D8}"/>
          </ac:spMkLst>
        </pc:spChg>
        <pc:spChg chg="mod">
          <ac:chgData name="Martin Siemienski Andersen" userId="3e5b9027-db81-4bdb-8ff3-173865797b46" providerId="ADAL" clId="{BC1B61D3-B780-4108-B414-923CADA19EAD}" dt="2024-07-08T07:49:41.980" v="1570" actId="20577"/>
          <ac:spMkLst>
            <pc:docMk/>
            <pc:sldMk cId="821787710" sldId="619"/>
            <ac:spMk id="4" creationId="{31735FCE-4809-1785-251A-5BBCE2534A2F}"/>
          </ac:spMkLst>
        </pc:spChg>
      </pc:sldChg>
      <pc:sldChg chg="modSp mod">
        <pc:chgData name="Martin Siemienski Andersen" userId="3e5b9027-db81-4bdb-8ff3-173865797b46" providerId="ADAL" clId="{BC1B61D3-B780-4108-B414-923CADA19EAD}" dt="2024-07-08T07:52:15.885" v="1644" actId="27636"/>
        <pc:sldMkLst>
          <pc:docMk/>
          <pc:sldMk cId="3643322683" sldId="620"/>
        </pc:sldMkLst>
        <pc:spChg chg="mod">
          <ac:chgData name="Martin Siemienski Andersen" userId="3e5b9027-db81-4bdb-8ff3-173865797b46" providerId="ADAL" clId="{BC1B61D3-B780-4108-B414-923CADA19EAD}" dt="2024-07-08T07:50:26.959" v="1608" actId="20577"/>
          <ac:spMkLst>
            <pc:docMk/>
            <pc:sldMk cId="3643322683" sldId="620"/>
            <ac:spMk id="2" creationId="{A2481005-3FB5-5CC5-EC6F-8143720839D8}"/>
          </ac:spMkLst>
        </pc:spChg>
        <pc:spChg chg="mod">
          <ac:chgData name="Martin Siemienski Andersen" userId="3e5b9027-db81-4bdb-8ff3-173865797b46" providerId="ADAL" clId="{BC1B61D3-B780-4108-B414-923CADA19EAD}" dt="2024-07-08T07:52:15.885" v="1644" actId="27636"/>
          <ac:spMkLst>
            <pc:docMk/>
            <pc:sldMk cId="3643322683" sldId="620"/>
            <ac:spMk id="4" creationId="{31735FCE-4809-1785-251A-5BBCE2534A2F}"/>
          </ac:spMkLst>
        </pc:spChg>
      </pc:sldChg>
      <pc:sldChg chg="modSp mod">
        <pc:chgData name="Martin Siemienski Andersen" userId="3e5b9027-db81-4bdb-8ff3-173865797b46" providerId="ADAL" clId="{BC1B61D3-B780-4108-B414-923CADA19EAD}" dt="2024-07-08T07:50:03.683" v="1585" actId="20577"/>
        <pc:sldMkLst>
          <pc:docMk/>
          <pc:sldMk cId="2932531935" sldId="621"/>
        </pc:sldMkLst>
        <pc:spChg chg="mod">
          <ac:chgData name="Martin Siemienski Andersen" userId="3e5b9027-db81-4bdb-8ff3-173865797b46" providerId="ADAL" clId="{BC1B61D3-B780-4108-B414-923CADA19EAD}" dt="2024-07-08T07:50:03.683" v="1585" actId="20577"/>
          <ac:spMkLst>
            <pc:docMk/>
            <pc:sldMk cId="2932531935" sldId="621"/>
            <ac:spMk id="2" creationId="{A2481005-3FB5-5CC5-EC6F-8143720839D8}"/>
          </ac:spMkLst>
        </pc:spChg>
        <pc:spChg chg="mod">
          <ac:chgData name="Martin Siemienski Andersen" userId="3e5b9027-db81-4bdb-8ff3-173865797b46" providerId="ADAL" clId="{BC1B61D3-B780-4108-B414-923CADA19EAD}" dt="2024-07-08T07:49:23.672" v="1562" actId="255"/>
          <ac:spMkLst>
            <pc:docMk/>
            <pc:sldMk cId="2932531935" sldId="621"/>
            <ac:spMk id="4" creationId="{31735FCE-4809-1785-251A-5BBCE2534A2F}"/>
          </ac:spMkLst>
        </pc:spChg>
      </pc:sldChg>
      <pc:sldChg chg="modSp mod">
        <pc:chgData name="Martin Siemienski Andersen" userId="3e5b9027-db81-4bdb-8ff3-173865797b46" providerId="ADAL" clId="{BC1B61D3-B780-4108-B414-923CADA19EAD}" dt="2024-07-08T07:39:57.530" v="1531" actId="207"/>
        <pc:sldMkLst>
          <pc:docMk/>
          <pc:sldMk cId="1068601767" sldId="623"/>
        </pc:sldMkLst>
        <pc:spChg chg="mod">
          <ac:chgData name="Martin Siemienski Andersen" userId="3e5b9027-db81-4bdb-8ff3-173865797b46" providerId="ADAL" clId="{BC1B61D3-B780-4108-B414-923CADA19EAD}" dt="2024-07-08T07:39:57.530" v="1531" actId="207"/>
          <ac:spMkLst>
            <pc:docMk/>
            <pc:sldMk cId="1068601767" sldId="623"/>
            <ac:spMk id="4" creationId="{FFF040F5-91B0-275D-ACA6-D63860340779}"/>
          </ac:spMkLst>
        </pc:spChg>
      </pc:sldChg>
      <pc:sldChg chg="modSp mod">
        <pc:chgData name="Martin Siemienski Andersen" userId="3e5b9027-db81-4bdb-8ff3-173865797b46" providerId="ADAL" clId="{BC1B61D3-B780-4108-B414-923CADA19EAD}" dt="2024-07-08T07:47:41.015" v="1549" actId="12"/>
        <pc:sldMkLst>
          <pc:docMk/>
          <pc:sldMk cId="3023318039" sldId="627"/>
        </pc:sldMkLst>
        <pc:spChg chg="mod">
          <ac:chgData name="Martin Siemienski Andersen" userId="3e5b9027-db81-4bdb-8ff3-173865797b46" providerId="ADAL" clId="{BC1B61D3-B780-4108-B414-923CADA19EAD}" dt="2024-07-08T07:47:41.015" v="1549" actId="12"/>
          <ac:spMkLst>
            <pc:docMk/>
            <pc:sldMk cId="3023318039" sldId="627"/>
            <ac:spMk id="6" creationId="{6DEA8C4F-55FD-5115-9798-3E2006D278A8}"/>
          </ac:spMkLst>
        </pc:spChg>
      </pc:sldChg>
      <pc:sldChg chg="modSp mod">
        <pc:chgData name="Martin Siemienski Andersen" userId="3e5b9027-db81-4bdb-8ff3-173865797b46" providerId="ADAL" clId="{BC1B61D3-B780-4108-B414-923CADA19EAD}" dt="2024-07-08T07:48:13.342" v="1550" actId="207"/>
        <pc:sldMkLst>
          <pc:docMk/>
          <pc:sldMk cId="2669171902" sldId="633"/>
        </pc:sldMkLst>
        <pc:spChg chg="mod">
          <ac:chgData name="Martin Siemienski Andersen" userId="3e5b9027-db81-4bdb-8ff3-173865797b46" providerId="ADAL" clId="{BC1B61D3-B780-4108-B414-923CADA19EAD}" dt="2024-07-08T07:48:13.342" v="1550" actId="207"/>
          <ac:spMkLst>
            <pc:docMk/>
            <pc:sldMk cId="2669171902" sldId="633"/>
            <ac:spMk id="9" creationId="{C6BC9B17-ADD7-4779-AC1D-7F21D29D9739}"/>
          </ac:spMkLst>
        </pc:spChg>
      </pc:sldChg>
      <pc:sldChg chg="modSp mod">
        <pc:chgData name="Martin Siemienski Andersen" userId="3e5b9027-db81-4bdb-8ff3-173865797b46" providerId="ADAL" clId="{BC1B61D3-B780-4108-B414-923CADA19EAD}" dt="2024-07-08T07:48:52.022" v="1558" actId="20577"/>
        <pc:sldMkLst>
          <pc:docMk/>
          <pc:sldMk cId="309470579" sldId="634"/>
        </pc:sldMkLst>
        <pc:spChg chg="mod">
          <ac:chgData name="Martin Siemienski Andersen" userId="3e5b9027-db81-4bdb-8ff3-173865797b46" providerId="ADAL" clId="{BC1B61D3-B780-4108-B414-923CADA19EAD}" dt="2024-07-08T07:48:52.022" v="1558" actId="20577"/>
          <ac:spMkLst>
            <pc:docMk/>
            <pc:sldMk cId="309470579" sldId="634"/>
            <ac:spMk id="4" creationId="{CD6D9208-9857-5CD9-2FB5-C3112A8AB804}"/>
          </ac:spMkLst>
        </pc:spChg>
      </pc:sldChg>
      <pc:sldChg chg="addSp delSp modSp new mod">
        <pc:chgData name="Martin Siemienski Andersen" userId="3e5b9027-db81-4bdb-8ff3-173865797b46" providerId="ADAL" clId="{BC1B61D3-B780-4108-B414-923CADA19EAD}" dt="2024-07-08T07:09:12.378" v="967" actId="1076"/>
        <pc:sldMkLst>
          <pc:docMk/>
          <pc:sldMk cId="375320480" sldId="635"/>
        </pc:sldMkLst>
        <pc:spChg chg="del">
          <ac:chgData name="Martin Siemienski Andersen" userId="3e5b9027-db81-4bdb-8ff3-173865797b46" providerId="ADAL" clId="{BC1B61D3-B780-4108-B414-923CADA19EAD}" dt="2024-07-08T07:04:03.104" v="712" actId="478"/>
          <ac:spMkLst>
            <pc:docMk/>
            <pc:sldMk cId="375320480" sldId="635"/>
            <ac:spMk id="2" creationId="{CC9681FE-C094-B35D-DD3D-49441E3EA733}"/>
          </ac:spMkLst>
        </pc:spChg>
        <pc:spChg chg="mod">
          <ac:chgData name="Martin Siemienski Andersen" userId="3e5b9027-db81-4bdb-8ff3-173865797b46" providerId="ADAL" clId="{BC1B61D3-B780-4108-B414-923CADA19EAD}" dt="2024-07-08T07:03:34.833" v="698" actId="14100"/>
          <ac:spMkLst>
            <pc:docMk/>
            <pc:sldMk cId="375320480" sldId="635"/>
            <ac:spMk id="4" creationId="{21C844DB-A8D7-020C-0878-E18AA028B6CD}"/>
          </ac:spMkLst>
        </pc:spChg>
        <pc:spChg chg="mod">
          <ac:chgData name="Martin Siemienski Andersen" userId="3e5b9027-db81-4bdb-8ff3-173865797b46" providerId="ADAL" clId="{BC1B61D3-B780-4108-B414-923CADA19EAD}" dt="2024-07-08T07:06:18.109" v="934" actId="20577"/>
          <ac:spMkLst>
            <pc:docMk/>
            <pc:sldMk cId="375320480" sldId="635"/>
            <ac:spMk id="5" creationId="{319AF631-2CB8-1B87-E2C2-181A21586518}"/>
          </ac:spMkLst>
        </pc:spChg>
        <pc:spChg chg="add mod">
          <ac:chgData name="Martin Siemienski Andersen" userId="3e5b9027-db81-4bdb-8ff3-173865797b46" providerId="ADAL" clId="{BC1B61D3-B780-4108-B414-923CADA19EAD}" dt="2024-07-08T07:09:12.378" v="967" actId="1076"/>
          <ac:spMkLst>
            <pc:docMk/>
            <pc:sldMk cId="375320480" sldId="635"/>
            <ac:spMk id="7" creationId="{46E668BC-45AA-AD36-D3A2-2E9E795B5B0C}"/>
          </ac:spMkLst>
        </pc:spChg>
      </pc:sldChg>
    </pc:docChg>
  </pc:docChgLst>
  <pc:docChgLst>
    <pc:chgData name="Martin Siemienski Andersen" userId="3e5b9027-db81-4bdb-8ff3-173865797b46" providerId="ADAL" clId="{6B80A99F-FD9A-4706-9789-3F3E17B998BD}"/>
    <pc:docChg chg="undo custSel modSld">
      <pc:chgData name="Martin Siemienski Andersen" userId="3e5b9027-db81-4bdb-8ff3-173865797b46" providerId="ADAL" clId="{6B80A99F-FD9A-4706-9789-3F3E17B998BD}" dt="2024-08-14T08:14:30.672" v="584" actId="20577"/>
      <pc:docMkLst>
        <pc:docMk/>
      </pc:docMkLst>
      <pc:sldChg chg="modSp mod">
        <pc:chgData name="Martin Siemienski Andersen" userId="3e5b9027-db81-4bdb-8ff3-173865797b46" providerId="ADAL" clId="{6B80A99F-FD9A-4706-9789-3F3E17B998BD}" dt="2024-08-14T08:14:30.672" v="584" actId="20577"/>
        <pc:sldMkLst>
          <pc:docMk/>
          <pc:sldMk cId="3643322683" sldId="620"/>
        </pc:sldMkLst>
        <pc:spChg chg="mod">
          <ac:chgData name="Martin Siemienski Andersen" userId="3e5b9027-db81-4bdb-8ff3-173865797b46" providerId="ADAL" clId="{6B80A99F-FD9A-4706-9789-3F3E17B998BD}" dt="2024-08-14T07:24:56.292" v="505" actId="404"/>
          <ac:spMkLst>
            <pc:docMk/>
            <pc:sldMk cId="3643322683" sldId="620"/>
            <ac:spMk id="2" creationId="{A2481005-3FB5-5CC5-EC6F-8143720839D8}"/>
          </ac:spMkLst>
        </pc:spChg>
        <pc:spChg chg="mod">
          <ac:chgData name="Martin Siemienski Andersen" userId="3e5b9027-db81-4bdb-8ff3-173865797b46" providerId="ADAL" clId="{6B80A99F-FD9A-4706-9789-3F3E17B998BD}" dt="2024-08-14T08:14:30.672" v="584" actId="20577"/>
          <ac:spMkLst>
            <pc:docMk/>
            <pc:sldMk cId="3643322683" sldId="620"/>
            <ac:spMk id="4" creationId="{31735FCE-4809-1785-251A-5BBCE2534A2F}"/>
          </ac:spMkLst>
        </pc:spChg>
        <pc:spChg chg="mod">
          <ac:chgData name="Martin Siemienski Andersen" userId="3e5b9027-db81-4bdb-8ff3-173865797b46" providerId="ADAL" clId="{6B80A99F-FD9A-4706-9789-3F3E17B998BD}" dt="2024-08-14T07:25:00.895" v="506" actId="1076"/>
          <ac:spMkLst>
            <pc:docMk/>
            <pc:sldMk cId="3643322683" sldId="620"/>
            <ac:spMk id="8" creationId="{970144AB-1DEC-CAE7-763D-C73F74C02710}"/>
          </ac:spMkLst>
        </pc:spChg>
      </pc:sldChg>
    </pc:docChg>
  </pc:docChgLst>
  <pc:docChgLst>
    <pc:chgData name="Martin Siemienski Andersen" userId="3e5b9027-db81-4bdb-8ff3-173865797b46" providerId="ADAL" clId="{82A7BA7C-8417-4C62-ADBD-4F711B212D68}"/>
    <pc:docChg chg="undo custSel modSld">
      <pc:chgData name="Martin Siemienski Andersen" userId="3e5b9027-db81-4bdb-8ff3-173865797b46" providerId="ADAL" clId="{82A7BA7C-8417-4C62-ADBD-4F711B212D68}" dt="2024-09-24T12:38:02.105" v="115" actId="6549"/>
      <pc:docMkLst>
        <pc:docMk/>
      </pc:docMkLst>
      <pc:sldChg chg="modSp mod">
        <pc:chgData name="Martin Siemienski Andersen" userId="3e5b9027-db81-4bdb-8ff3-173865797b46" providerId="ADAL" clId="{82A7BA7C-8417-4C62-ADBD-4F711B212D68}" dt="2024-09-24T12:32:06.118" v="5" actId="1076"/>
        <pc:sldMkLst>
          <pc:docMk/>
          <pc:sldMk cId="1532256317" sldId="439"/>
        </pc:sldMkLst>
        <pc:spChg chg="mod">
          <ac:chgData name="Martin Siemienski Andersen" userId="3e5b9027-db81-4bdb-8ff3-173865797b46" providerId="ADAL" clId="{82A7BA7C-8417-4C62-ADBD-4F711B212D68}" dt="2024-09-24T12:32:04.346" v="4" actId="1076"/>
          <ac:spMkLst>
            <pc:docMk/>
            <pc:sldMk cId="1532256317" sldId="439"/>
            <ac:spMk id="4" creationId="{5C7E4789-B003-6339-7FF9-4622B115DCCA}"/>
          </ac:spMkLst>
        </pc:spChg>
        <pc:spChg chg="mod">
          <ac:chgData name="Martin Siemienski Andersen" userId="3e5b9027-db81-4bdb-8ff3-173865797b46" providerId="ADAL" clId="{82A7BA7C-8417-4C62-ADBD-4F711B212D68}" dt="2024-09-24T12:31:57.165" v="2" actId="20577"/>
          <ac:spMkLst>
            <pc:docMk/>
            <pc:sldMk cId="1532256317" sldId="439"/>
            <ac:spMk id="6" creationId="{97D5A4CA-D2B2-DCBE-A010-AC4311530C5B}"/>
          </ac:spMkLst>
        </pc:spChg>
        <pc:spChg chg="mod">
          <ac:chgData name="Martin Siemienski Andersen" userId="3e5b9027-db81-4bdb-8ff3-173865797b46" providerId="ADAL" clId="{82A7BA7C-8417-4C62-ADBD-4F711B212D68}" dt="2024-09-24T12:32:01.474" v="3" actId="1076"/>
          <ac:spMkLst>
            <pc:docMk/>
            <pc:sldMk cId="1532256317" sldId="439"/>
            <ac:spMk id="7" creationId="{45D186D2-368E-D004-0358-1361075DB758}"/>
          </ac:spMkLst>
        </pc:spChg>
        <pc:spChg chg="mod">
          <ac:chgData name="Martin Siemienski Andersen" userId="3e5b9027-db81-4bdb-8ff3-173865797b46" providerId="ADAL" clId="{82A7BA7C-8417-4C62-ADBD-4F711B212D68}" dt="2024-09-24T12:32:06.118" v="5" actId="1076"/>
          <ac:spMkLst>
            <pc:docMk/>
            <pc:sldMk cId="1532256317" sldId="439"/>
            <ac:spMk id="9" creationId="{13F9B42C-0038-8C9E-0025-1B3CEB7F25E0}"/>
          </ac:spMkLst>
        </pc:spChg>
      </pc:sldChg>
      <pc:sldChg chg="modSp mod">
        <pc:chgData name="Martin Siemienski Andersen" userId="3e5b9027-db81-4bdb-8ff3-173865797b46" providerId="ADAL" clId="{82A7BA7C-8417-4C62-ADBD-4F711B212D68}" dt="2024-09-24T12:33:17.936" v="21" actId="20577"/>
        <pc:sldMkLst>
          <pc:docMk/>
          <pc:sldMk cId="1199953443" sldId="440"/>
        </pc:sldMkLst>
        <pc:spChg chg="mod">
          <ac:chgData name="Martin Siemienski Andersen" userId="3e5b9027-db81-4bdb-8ff3-173865797b46" providerId="ADAL" clId="{82A7BA7C-8417-4C62-ADBD-4F711B212D68}" dt="2024-09-24T12:33:17.936" v="21" actId="20577"/>
          <ac:spMkLst>
            <pc:docMk/>
            <pc:sldMk cId="1199953443" sldId="440"/>
            <ac:spMk id="9" creationId="{700A40B9-D5C2-D437-7991-A99D85444450}"/>
          </ac:spMkLst>
        </pc:spChg>
      </pc:sldChg>
      <pc:sldChg chg="modSp mod">
        <pc:chgData name="Martin Siemienski Andersen" userId="3e5b9027-db81-4bdb-8ff3-173865797b46" providerId="ADAL" clId="{82A7BA7C-8417-4C62-ADBD-4F711B212D68}" dt="2024-09-24T12:34:14.204" v="61" actId="20577"/>
        <pc:sldMkLst>
          <pc:docMk/>
          <pc:sldMk cId="1972479243" sldId="442"/>
        </pc:sldMkLst>
        <pc:spChg chg="mod">
          <ac:chgData name="Martin Siemienski Andersen" userId="3e5b9027-db81-4bdb-8ff3-173865797b46" providerId="ADAL" clId="{82A7BA7C-8417-4C62-ADBD-4F711B212D68}" dt="2024-09-24T12:34:14.204" v="61" actId="20577"/>
          <ac:spMkLst>
            <pc:docMk/>
            <pc:sldMk cId="1972479243" sldId="442"/>
            <ac:spMk id="9" creationId="{700A40B9-D5C2-D437-7991-A99D85444450}"/>
          </ac:spMkLst>
        </pc:spChg>
      </pc:sldChg>
      <pc:sldChg chg="modSp mod">
        <pc:chgData name="Martin Siemienski Andersen" userId="3e5b9027-db81-4bdb-8ff3-173865797b46" providerId="ADAL" clId="{82A7BA7C-8417-4C62-ADBD-4F711B212D68}" dt="2024-09-24T12:37:07.353" v="113" actId="1076"/>
        <pc:sldMkLst>
          <pc:docMk/>
          <pc:sldMk cId="521203059" sldId="445"/>
        </pc:sldMkLst>
        <pc:spChg chg="mod">
          <ac:chgData name="Martin Siemienski Andersen" userId="3e5b9027-db81-4bdb-8ff3-173865797b46" providerId="ADAL" clId="{82A7BA7C-8417-4C62-ADBD-4F711B212D68}" dt="2024-09-24T12:36:46.753" v="108" actId="6549"/>
          <ac:spMkLst>
            <pc:docMk/>
            <pc:sldMk cId="521203059" sldId="445"/>
            <ac:spMk id="9" creationId="{BE2CB78F-CB82-F2ED-DDEE-B139E3C89CD8}"/>
          </ac:spMkLst>
        </pc:spChg>
        <pc:spChg chg="mod">
          <ac:chgData name="Martin Siemienski Andersen" userId="3e5b9027-db81-4bdb-8ff3-173865797b46" providerId="ADAL" clId="{82A7BA7C-8417-4C62-ADBD-4F711B212D68}" dt="2024-09-24T12:36:49.150" v="109" actId="1076"/>
          <ac:spMkLst>
            <pc:docMk/>
            <pc:sldMk cId="521203059" sldId="445"/>
            <ac:spMk id="32" creationId="{F8D0BA30-E205-4B51-7574-A8451AF54465}"/>
          </ac:spMkLst>
        </pc:spChg>
        <pc:spChg chg="mod">
          <ac:chgData name="Martin Siemienski Andersen" userId="3e5b9027-db81-4bdb-8ff3-173865797b46" providerId="ADAL" clId="{82A7BA7C-8417-4C62-ADBD-4F711B212D68}" dt="2024-09-24T12:36:58.012" v="111" actId="1076"/>
          <ac:spMkLst>
            <pc:docMk/>
            <pc:sldMk cId="521203059" sldId="445"/>
            <ac:spMk id="33" creationId="{C2DAB4B9-D14F-5CC9-D3E5-D2A6033D7D8E}"/>
          </ac:spMkLst>
        </pc:spChg>
        <pc:spChg chg="mod">
          <ac:chgData name="Martin Siemienski Andersen" userId="3e5b9027-db81-4bdb-8ff3-173865797b46" providerId="ADAL" clId="{82A7BA7C-8417-4C62-ADBD-4F711B212D68}" dt="2024-09-24T12:37:07.353" v="113" actId="1076"/>
          <ac:spMkLst>
            <pc:docMk/>
            <pc:sldMk cId="521203059" sldId="445"/>
            <ac:spMk id="34" creationId="{73F61F4C-5A47-879F-12CB-F212F3ED2114}"/>
          </ac:spMkLst>
        </pc:spChg>
        <pc:cxnChg chg="mod">
          <ac:chgData name="Martin Siemienski Andersen" userId="3e5b9027-db81-4bdb-8ff3-173865797b46" providerId="ADAL" clId="{82A7BA7C-8417-4C62-ADBD-4F711B212D68}" dt="2024-09-24T12:37:01.129" v="112" actId="14100"/>
          <ac:cxnSpMkLst>
            <pc:docMk/>
            <pc:sldMk cId="521203059" sldId="445"/>
            <ac:cxnSpMk id="24" creationId="{856662A5-723B-E53D-9ED6-A74FF111FC38}"/>
          </ac:cxnSpMkLst>
        </pc:cxnChg>
      </pc:sldChg>
      <pc:sldChg chg="modSp mod">
        <pc:chgData name="Martin Siemienski Andersen" userId="3e5b9027-db81-4bdb-8ff3-173865797b46" providerId="ADAL" clId="{82A7BA7C-8417-4C62-ADBD-4F711B212D68}" dt="2024-09-24T12:37:46.194" v="114" actId="6549"/>
        <pc:sldMkLst>
          <pc:docMk/>
          <pc:sldMk cId="3023318039" sldId="627"/>
        </pc:sldMkLst>
        <pc:spChg chg="mod">
          <ac:chgData name="Martin Siemienski Andersen" userId="3e5b9027-db81-4bdb-8ff3-173865797b46" providerId="ADAL" clId="{82A7BA7C-8417-4C62-ADBD-4F711B212D68}" dt="2024-09-24T12:37:46.194" v="114" actId="6549"/>
          <ac:spMkLst>
            <pc:docMk/>
            <pc:sldMk cId="3023318039" sldId="627"/>
            <ac:spMk id="6" creationId="{6DEA8C4F-55FD-5115-9798-3E2006D278A8}"/>
          </ac:spMkLst>
        </pc:spChg>
      </pc:sldChg>
      <pc:sldChg chg="modSp mod">
        <pc:chgData name="Martin Siemienski Andersen" userId="3e5b9027-db81-4bdb-8ff3-173865797b46" providerId="ADAL" clId="{82A7BA7C-8417-4C62-ADBD-4F711B212D68}" dt="2024-09-24T12:38:02.105" v="115" actId="6549"/>
        <pc:sldMkLst>
          <pc:docMk/>
          <pc:sldMk cId="309470579" sldId="634"/>
        </pc:sldMkLst>
        <pc:spChg chg="mod">
          <ac:chgData name="Martin Siemienski Andersen" userId="3e5b9027-db81-4bdb-8ff3-173865797b46" providerId="ADAL" clId="{82A7BA7C-8417-4C62-ADBD-4F711B212D68}" dt="2024-09-24T12:38:02.105" v="115" actId="6549"/>
          <ac:spMkLst>
            <pc:docMk/>
            <pc:sldMk cId="309470579" sldId="634"/>
            <ac:spMk id="6" creationId="{D224DF72-164B-810E-3033-71B8DE2559F4}"/>
          </ac:spMkLst>
        </pc:spChg>
      </pc:sldChg>
      <pc:sldChg chg="modSp mod">
        <pc:chgData name="Martin Siemienski Andersen" userId="3e5b9027-db81-4bdb-8ff3-173865797b46" providerId="ADAL" clId="{82A7BA7C-8417-4C62-ADBD-4F711B212D68}" dt="2024-09-24T12:35:05.847" v="75" actId="20577"/>
        <pc:sldMkLst>
          <pc:docMk/>
          <pc:sldMk cId="375320480" sldId="635"/>
        </pc:sldMkLst>
        <pc:spChg chg="mod">
          <ac:chgData name="Martin Siemienski Andersen" userId="3e5b9027-db81-4bdb-8ff3-173865797b46" providerId="ADAL" clId="{82A7BA7C-8417-4C62-ADBD-4F711B212D68}" dt="2024-09-24T12:35:05.847" v="75" actId="20577"/>
          <ac:spMkLst>
            <pc:docMk/>
            <pc:sldMk cId="375320480" sldId="635"/>
            <ac:spMk id="7" creationId="{46E668BC-45AA-AD36-D3A2-2E9E795B5B0C}"/>
          </ac:spMkLst>
        </pc:spChg>
      </pc:sldChg>
    </pc:docChg>
  </pc:docChgLst>
  <pc:docChgLst>
    <pc:chgData name="Martin Siemienski Andersen" userId="3e5b9027-db81-4bdb-8ff3-173865797b46" providerId="ADAL" clId="{F0A32175-9E2E-4747-8782-4359E132E527}"/>
    <pc:docChg chg="undo custSel addSld modSld modSection">
      <pc:chgData name="Martin Siemienski Andersen" userId="3e5b9027-db81-4bdb-8ff3-173865797b46" providerId="ADAL" clId="{F0A32175-9E2E-4747-8782-4359E132E527}" dt="2023-09-27T10:08:32.171" v="520" actId="1038"/>
      <pc:docMkLst>
        <pc:docMk/>
      </pc:docMkLst>
      <pc:sldChg chg="modSp mod">
        <pc:chgData name="Martin Siemienski Andersen" userId="3e5b9027-db81-4bdb-8ff3-173865797b46" providerId="ADAL" clId="{F0A32175-9E2E-4747-8782-4359E132E527}" dt="2023-09-27T10:08:32.171" v="520" actId="1038"/>
        <pc:sldMkLst>
          <pc:docMk/>
          <pc:sldMk cId="3042117320" sldId="441"/>
        </pc:sldMkLst>
        <pc:spChg chg="mod">
          <ac:chgData name="Martin Siemienski Andersen" userId="3e5b9027-db81-4bdb-8ff3-173865797b46" providerId="ADAL" clId="{F0A32175-9E2E-4747-8782-4359E132E527}" dt="2023-09-27T10:08:32.171" v="520" actId="1038"/>
          <ac:spMkLst>
            <pc:docMk/>
            <pc:sldMk cId="3042117320" sldId="441"/>
            <ac:spMk id="9" creationId="{700A40B9-D5C2-D437-7991-A99D85444450}"/>
          </ac:spMkLst>
        </pc:spChg>
      </pc:sldChg>
      <pc:sldChg chg="modSp">
        <pc:chgData name="Martin Siemienski Andersen" userId="3e5b9027-db81-4bdb-8ff3-173865797b46" providerId="ADAL" clId="{F0A32175-9E2E-4747-8782-4359E132E527}" dt="2023-09-27T07:34:32.678" v="519" actId="20577"/>
        <pc:sldMkLst>
          <pc:docMk/>
          <pc:sldMk cId="3385940249" sldId="447"/>
        </pc:sldMkLst>
        <pc:spChg chg="mod">
          <ac:chgData name="Martin Siemienski Andersen" userId="3e5b9027-db81-4bdb-8ff3-173865797b46" providerId="ADAL" clId="{F0A32175-9E2E-4747-8782-4359E132E527}" dt="2023-09-27T07:34:32.678" v="519" actId="20577"/>
          <ac:spMkLst>
            <pc:docMk/>
            <pc:sldMk cId="3385940249" sldId="447"/>
            <ac:spMk id="7" creationId="{C8F53708-E054-0233-0A92-A71E014FF092}"/>
          </ac:spMkLst>
        </pc:spChg>
      </pc:sldChg>
      <pc:sldChg chg="addSp delSp modSp new mod">
        <pc:chgData name="Martin Siemienski Andersen" userId="3e5b9027-db81-4bdb-8ff3-173865797b46" providerId="ADAL" clId="{F0A32175-9E2E-4747-8782-4359E132E527}" dt="2023-09-26T13:01:03.758" v="503" actId="20577"/>
        <pc:sldMkLst>
          <pc:docMk/>
          <pc:sldMk cId="957298078" sldId="451"/>
        </pc:sldMkLst>
        <pc:spChg chg="mod">
          <ac:chgData name="Martin Siemienski Andersen" userId="3e5b9027-db81-4bdb-8ff3-173865797b46" providerId="ADAL" clId="{F0A32175-9E2E-4747-8782-4359E132E527}" dt="2023-09-26T12:22:23.925" v="346" actId="14100"/>
          <ac:spMkLst>
            <pc:docMk/>
            <pc:sldMk cId="957298078" sldId="451"/>
            <ac:spMk id="2" creationId="{D84CDC15-7A8A-A41D-47A3-584C35466873}"/>
          </ac:spMkLst>
        </pc:spChg>
        <pc:spChg chg="del">
          <ac:chgData name="Martin Siemienski Andersen" userId="3e5b9027-db81-4bdb-8ff3-173865797b46" providerId="ADAL" clId="{F0A32175-9E2E-4747-8782-4359E132E527}" dt="2023-09-26T12:00:29.437" v="37" actId="478"/>
          <ac:spMkLst>
            <pc:docMk/>
            <pc:sldMk cId="957298078" sldId="451"/>
            <ac:spMk id="3" creationId="{1F67F7B9-6A8E-3DD1-7F36-621713D1197F}"/>
          </ac:spMkLst>
        </pc:spChg>
        <pc:spChg chg="mod">
          <ac:chgData name="Martin Siemienski Andersen" userId="3e5b9027-db81-4bdb-8ff3-173865797b46" providerId="ADAL" clId="{F0A32175-9E2E-4747-8782-4359E132E527}" dt="2023-09-26T12:48:08.913" v="469" actId="20577"/>
          <ac:spMkLst>
            <pc:docMk/>
            <pc:sldMk cId="957298078" sldId="451"/>
            <ac:spMk id="4" creationId="{945B4A59-3EE9-B181-6AA7-0B6B68B23E24}"/>
          </ac:spMkLst>
        </pc:spChg>
        <pc:spChg chg="add del mod">
          <ac:chgData name="Martin Siemienski Andersen" userId="3e5b9027-db81-4bdb-8ff3-173865797b46" providerId="ADAL" clId="{F0A32175-9E2E-4747-8782-4359E132E527}" dt="2023-09-26T13:01:03.758" v="503" actId="20577"/>
          <ac:spMkLst>
            <pc:docMk/>
            <pc:sldMk cId="957298078" sldId="451"/>
            <ac:spMk id="6" creationId="{7C7874AC-B374-31C8-F2A2-D74C7C97B8E5}"/>
          </ac:spMkLst>
        </pc:spChg>
        <pc:spChg chg="add del mod">
          <ac:chgData name="Martin Siemienski Andersen" userId="3e5b9027-db81-4bdb-8ff3-173865797b46" providerId="ADAL" clId="{F0A32175-9E2E-4747-8782-4359E132E527}" dt="2023-09-26T12:17:55.583" v="197" actId="22"/>
          <ac:spMkLst>
            <pc:docMk/>
            <pc:sldMk cId="957298078" sldId="451"/>
            <ac:spMk id="8" creationId="{F34DD049-B22D-02BE-1B64-BF3A18D996A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75832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17</a:t>
            </a:fld>
            <a:endParaRPr lang="en-US"/>
          </a:p>
        </p:txBody>
      </p:sp>
    </p:spTree>
    <p:extLst>
      <p:ext uri="{BB962C8B-B14F-4D97-AF65-F5344CB8AC3E}">
        <p14:creationId xmlns:p14="http://schemas.microsoft.com/office/powerpoint/2010/main" val="885507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A[col][rows]</a:t>
            </a:r>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19</a:t>
            </a:fld>
            <a:endParaRPr lang="en-US"/>
          </a:p>
        </p:txBody>
      </p:sp>
    </p:spTree>
    <p:extLst>
      <p:ext uri="{BB962C8B-B14F-4D97-AF65-F5344CB8AC3E}">
        <p14:creationId xmlns:p14="http://schemas.microsoft.com/office/powerpoint/2010/main" val="124040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Loopet skal være </a:t>
            </a:r>
            <a:r>
              <a:rPr lang="da-DK" dirty="0" err="1"/>
              <a:t>int</a:t>
            </a:r>
            <a:r>
              <a:rPr lang="da-DK" dirty="0"/>
              <a:t> i=0;i&lt;</a:t>
            </a:r>
            <a:r>
              <a:rPr lang="da-DK" dirty="0" err="1"/>
              <a:t>array_size</a:t>
            </a:r>
            <a:r>
              <a:rPr lang="da-DK" dirty="0"/>
              <a:t>; i++</a:t>
            </a:r>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26</a:t>
            </a:fld>
            <a:endParaRPr lang="en-US"/>
          </a:p>
        </p:txBody>
      </p:sp>
    </p:spTree>
    <p:extLst>
      <p:ext uri="{BB962C8B-B14F-4D97-AF65-F5344CB8AC3E}">
        <p14:creationId xmlns:p14="http://schemas.microsoft.com/office/powerpoint/2010/main" val="62632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8C896355-3DDC-9949-861F-AD0908BFCC23}" type="slidenum">
              <a:rPr lang="en-US" smtClean="0"/>
              <a:t>28</a:t>
            </a:fld>
            <a:endParaRPr lang="en-US"/>
          </a:p>
        </p:txBody>
      </p:sp>
    </p:spTree>
    <p:extLst>
      <p:ext uri="{BB962C8B-B14F-4D97-AF65-F5344CB8AC3E}">
        <p14:creationId xmlns:p14="http://schemas.microsoft.com/office/powerpoint/2010/main" val="2317849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latin typeface="Consolas" panose="020B0609020204030204" pitchFamily="49" charset="0"/>
              </a:rPr>
              <a:t>- SLET DETTE SLIDE, FØR DU FÆRDIGGØR PRÆSENTATIONEN</a:t>
            </a:r>
            <a:endParaRPr lang="da-DK" dirty="0">
              <a:solidFill>
                <a:srgbClr val="DF6752"/>
              </a:solidFill>
              <a:latin typeface="Consolas" panose="020B0609020204030204" pitchFamily="49" charset="0"/>
            </a:endParaRPr>
          </a:p>
        </p:txBody>
      </p:sp>
      <p:sp>
        <p:nvSpPr>
          <p:cNvPr id="5" name="Text Box 48"/>
          <p:cNvSpPr txBox="1">
            <a:spLocks noChangeArrowheads="1"/>
          </p:cNvSpPr>
          <p:nvPr userDrawn="1"/>
        </p:nvSpPr>
        <p:spPr bwMode="auto">
          <a:xfrm>
            <a:off x="587375" y="1960595"/>
            <a:ext cx="2327618" cy="361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Consolas" panose="020B0609020204030204" pitchFamily="49" charset="0"/>
                <a:cs typeface="Arial" panose="020B0604020202020204" pitchFamily="34" charset="0"/>
              </a:rPr>
              <a:t>AAU-SKABELONER TIL POWERPOINT</a:t>
            </a:r>
            <a:br>
              <a:rPr lang="da-DK" sz="1000" b="1" noProof="1">
                <a:solidFill>
                  <a:schemeClr val="tx1"/>
                </a:solidFill>
                <a:latin typeface="Consolas" panose="020B0609020204030204" pitchFamily="49" charset="0"/>
                <a:cs typeface="Arial" panose="020B0604020202020204" pitchFamily="34" charset="0"/>
              </a:rPr>
            </a:br>
            <a:br>
              <a:rPr lang="da-DK" sz="1000" b="1" noProof="1">
                <a:solidFill>
                  <a:schemeClr val="tx1"/>
                </a:solidFill>
                <a:latin typeface="Consolas" panose="020B0609020204030204" pitchFamily="49" charset="0"/>
                <a:cs typeface="Arial" panose="020B0604020202020204" pitchFamily="34" charset="0"/>
              </a:rPr>
            </a:br>
            <a:r>
              <a:rPr lang="da-DK" sz="900" b="0" dirty="0">
                <a:effectLst/>
                <a:latin typeface="Consolas" panose="020B0609020204030204" pitchFamily="49" charset="0"/>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Consolas" panose="020B0609020204030204" pitchFamily="49" charset="0"/>
                <a:ea typeface="Calibri" panose="020F0502020204030204" pitchFamily="34" charset="0"/>
                <a:cs typeface="Times New Roman" panose="02020603050405020304" pitchFamily="18" charset="0"/>
              </a:rPr>
              <a:t> mellem to </a:t>
            </a:r>
            <a:r>
              <a:rPr lang="da-DK" sz="900" b="0" dirty="0">
                <a:effectLst/>
                <a:latin typeface="Consolas" panose="020B0609020204030204" pitchFamily="49" charset="0"/>
                <a:ea typeface="Calibri" panose="020F0502020204030204" pitchFamily="34" charset="0"/>
                <a:cs typeface="Times New Roman" panose="02020603050405020304" pitchFamily="18" charset="0"/>
              </a:rPr>
              <a:t>skabeloner i 16:9-format med</a:t>
            </a:r>
            <a:r>
              <a:rPr lang="da-DK" sz="900" b="0" baseline="0" dirty="0">
                <a:effectLst/>
                <a:latin typeface="Consolas" panose="020B0609020204030204" pitchFamily="49" charset="0"/>
                <a:ea typeface="Calibri" panose="020F0502020204030204" pitchFamily="34" charset="0"/>
                <a:cs typeface="Times New Roman" panose="02020603050405020304" pitchFamily="18" charset="0"/>
              </a:rPr>
              <a:t> enten det danske eller engelske AAU-logo.</a:t>
            </a:r>
            <a:endParaRPr lang="da-DK" sz="900" b="0" dirty="0">
              <a:effectLst/>
              <a:latin typeface="Consolas" panose="020B0609020204030204" pitchFamily="49" charset="0"/>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Consolas" panose="020B0609020204030204" pitchFamily="49" charset="0"/>
                <a:ea typeface="Calibri" panose="020F0502020204030204" pitchFamily="34" charset="0"/>
                <a:cs typeface="Times New Roman" panose="02020603050405020304" pitchFamily="18" charset="0"/>
              </a:rPr>
              <a:t>Det</a:t>
            </a:r>
            <a:r>
              <a:rPr lang="da-DK" sz="900" b="0" baseline="0" dirty="0">
                <a:effectLst/>
                <a:latin typeface="Consolas" panose="020B0609020204030204" pitchFamily="49" charset="0"/>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Consolas" panose="020B0609020204030204" pitchFamily="49" charset="0"/>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Consolas" panose="020B0609020204030204" pitchFamily="49" charset="0"/>
                <a:ea typeface="Calibri" panose="020F0502020204030204" pitchFamily="34" charset="0"/>
                <a:cs typeface="Times New Roman" panose="02020603050405020304" pitchFamily="18" charset="0"/>
                <a:hlinkClick r:id="rId2"/>
              </a:rPr>
              <a:t>powerpoint</a:t>
            </a:r>
            <a:r>
              <a:rPr lang="da-DK" sz="900" b="0" baseline="0" dirty="0">
                <a:effectLst/>
                <a:latin typeface="Consolas" panose="020B0609020204030204" pitchFamily="49" charset="0"/>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Consolas" panose="020B0609020204030204" pitchFamily="49" charset="0"/>
                <a:ea typeface="+mn-ea"/>
                <a:cs typeface="Arial" panose="020B0604020202020204" pitchFamily="34" charset="0"/>
              </a:rPr>
              <a:t>SKRIFT</a:t>
            </a:r>
            <a:br>
              <a:rPr lang="da-DK" sz="1000" b="1" kern="1200" spc="300" noProof="1">
                <a:solidFill>
                  <a:schemeClr val="tx1"/>
                </a:solidFill>
                <a:latin typeface="Consolas" panose="020B0609020204030204" pitchFamily="49" charset="0"/>
                <a:ea typeface="+mn-ea"/>
                <a:cs typeface="Arial" panose="020B0604020202020204" pitchFamily="34" charset="0"/>
              </a:rPr>
            </a:br>
            <a:br>
              <a:rPr lang="da-DK" sz="1050" b="1" kern="1200" noProof="1">
                <a:solidFill>
                  <a:schemeClr val="tx1"/>
                </a:solidFill>
                <a:latin typeface="Consolas" panose="020B0609020204030204" pitchFamily="49" charset="0"/>
                <a:ea typeface="+mn-ea"/>
                <a:cs typeface="Arial" panose="020B0604020202020204" pitchFamily="34" charset="0"/>
              </a:rPr>
            </a:br>
            <a:r>
              <a:rPr lang="da-DK" altLang="da-DK" sz="900" b="0" kern="1200" noProof="1">
                <a:solidFill>
                  <a:schemeClr val="tx1"/>
                </a:solidFill>
                <a:latin typeface="Consolas" panose="020B0609020204030204" pitchFamily="49" charset="0"/>
                <a:ea typeface="+mn-ea"/>
                <a:cs typeface="Arial" panose="020B0604020202020204" pitchFamily="34" charset="0"/>
              </a:rPr>
              <a:t>AAU anvender vores</a:t>
            </a:r>
            <a:r>
              <a:rPr lang="da-DK" altLang="da-DK" sz="900" b="0" kern="1200" baseline="0" noProof="1">
                <a:solidFill>
                  <a:schemeClr val="tx1"/>
                </a:solidFill>
                <a:latin typeface="Consolas" panose="020B0609020204030204" pitchFamily="49" charset="0"/>
                <a:ea typeface="+mn-ea"/>
                <a:cs typeface="Arial" panose="020B0604020202020204" pitchFamily="34" charset="0"/>
              </a:rPr>
              <a:t> sekundære </a:t>
            </a:r>
            <a:r>
              <a:rPr lang="da-DK" altLang="da-DK" sz="900" b="0" kern="1200" noProof="1">
                <a:solidFill>
                  <a:schemeClr val="tx1"/>
                </a:solidFill>
                <a:latin typeface="Consolas" panose="020B0609020204030204" pitchFamily="49"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423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Consolas" panose="020B0609020204030204" pitchFamily="49" charset="0"/>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Consolas" panose="020B0609020204030204" pitchFamily="49" charset="0"/>
                <a:ea typeface="+mn-ea"/>
                <a:cs typeface="Arial" panose="020B0604020202020204" pitchFamily="34" charset="0"/>
              </a:rPr>
            </a:br>
            <a:r>
              <a:rPr lang="da-DK" sz="900" b="0" kern="1200" noProof="1">
                <a:solidFill>
                  <a:schemeClr val="tx1"/>
                </a:solidFill>
                <a:latin typeface="Consolas" panose="020B0609020204030204" pitchFamily="49"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Consolas" panose="020B0609020204030204" pitchFamily="49"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Consolas" panose="020B0609020204030204" pitchFamily="49" charset="0"/>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Consolas" panose="020B0609020204030204" pitchFamily="49" charset="0"/>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Consolas" panose="020B0609020204030204" pitchFamily="49" charset="0"/>
                <a:cs typeface="Arial" panose="020B0604020202020204" pitchFamily="34" charset="0"/>
              </a:rPr>
            </a:br>
            <a:r>
              <a:rPr lang="da-DK" sz="900" b="0" noProof="1">
                <a:solidFill>
                  <a:schemeClr val="tx1"/>
                </a:solidFill>
                <a:latin typeface="Consolas" panose="020B0609020204030204" pitchFamily="49" charset="0"/>
                <a:cs typeface="Arial" panose="020B0604020202020204" pitchFamily="34" charset="0"/>
              </a:rPr>
              <a:t>Sørg</a:t>
            </a:r>
            <a:r>
              <a:rPr lang="da-DK" sz="900" b="0" baseline="0" noProof="1">
                <a:solidFill>
                  <a:schemeClr val="tx1"/>
                </a:solidFill>
                <a:latin typeface="Consolas" panose="020B0609020204030204" pitchFamily="49" charset="0"/>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Consolas" panose="020B0609020204030204" pitchFamily="49" charset="0"/>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Consolas" panose="020B0609020204030204" pitchFamily="49" charset="0"/>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Consolas" panose="020B0609020204030204" pitchFamily="49" charset="0"/>
                <a:cs typeface="Arial" panose="020B0604020202020204" pitchFamily="34" charset="0"/>
              </a:rPr>
            </a:br>
            <a:r>
              <a:rPr lang="da-DK" sz="900" b="1" baseline="0" noProof="1">
                <a:solidFill>
                  <a:schemeClr val="tx1"/>
                </a:solidFill>
                <a:latin typeface="Consolas" panose="020B0609020204030204" pitchFamily="49" charset="0"/>
                <a:cs typeface="Arial" panose="020B0604020202020204" pitchFamily="34" charset="0"/>
              </a:rPr>
              <a:t>Gem som  - Gennemse - Komprimeringsindstillinger. </a:t>
            </a:r>
            <a:r>
              <a:rPr lang="da-DK" sz="900" b="0" baseline="0" noProof="1">
                <a:solidFill>
                  <a:schemeClr val="tx1"/>
                </a:solidFill>
                <a:latin typeface="Consolas" panose="020B0609020204030204" pitchFamily="49" charset="0"/>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406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Consolas" panose="020B0609020204030204" pitchFamily="49"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Consolas" panose="020B0609020204030204" pitchFamily="49" charset="0"/>
                <a:ea typeface="+mn-ea"/>
                <a:cs typeface="Arial" panose="020B0604020202020204" pitchFamily="34" charset="0"/>
              </a:rPr>
            </a:br>
            <a:r>
              <a:rPr lang="da-DK" sz="900" b="0" kern="1200" noProof="1">
                <a:solidFill>
                  <a:schemeClr val="tx1"/>
                </a:solidFill>
                <a:latin typeface="Consolas" panose="020B0609020204030204" pitchFamily="49" charset="0"/>
                <a:ea typeface="+mn-ea"/>
                <a:cs typeface="Arial" panose="020B0604020202020204" pitchFamily="34" charset="0"/>
              </a:rPr>
              <a:t>På layouts med billedholder: Klik på ikon og vælg </a:t>
            </a:r>
            <a:r>
              <a:rPr lang="da-DK" sz="900" b="1" kern="1200" noProof="1">
                <a:solidFill>
                  <a:schemeClr val="tx1"/>
                </a:solidFill>
                <a:latin typeface="Consolas" panose="020B0609020204030204" pitchFamily="49"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Consolas" panose="020B0609020204030204" pitchFamily="49"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Consolas" panose="020B0609020204030204" pitchFamily="49" charset="0"/>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Consolas" panose="020B0609020204030204" pitchFamily="49" charset="0"/>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Consolas" panose="020B0609020204030204" pitchFamily="49" charset="0"/>
                <a:cs typeface="Arial" panose="020B0604020202020204" pitchFamily="34" charset="0"/>
              </a:rPr>
            </a:br>
            <a:r>
              <a:rPr lang="da-DK" sz="900" b="1" kern="1200" noProof="1">
                <a:solidFill>
                  <a:schemeClr val="tx1"/>
                </a:solidFill>
                <a:latin typeface="Consolas" panose="020B0609020204030204" pitchFamily="49" charset="0"/>
                <a:ea typeface="+mn-ea"/>
                <a:cs typeface="Arial" panose="020B0604020202020204" pitchFamily="34" charset="0"/>
              </a:rPr>
              <a:t>1</a:t>
            </a:r>
            <a:r>
              <a:rPr lang="da-DK" sz="900" b="0" kern="1200" noProof="1">
                <a:solidFill>
                  <a:schemeClr val="tx1"/>
                </a:solidFill>
                <a:latin typeface="Consolas" panose="020B0609020204030204" pitchFamily="49" charset="0"/>
                <a:ea typeface="+mn-ea"/>
                <a:cs typeface="Arial" panose="020B0604020202020204" pitchFamily="34" charset="0"/>
              </a:rPr>
              <a:t>. Klik </a:t>
            </a:r>
            <a:r>
              <a:rPr lang="da-DK" sz="900" b="1" kern="1200" noProof="1">
                <a:solidFill>
                  <a:schemeClr val="tx1"/>
                </a:solidFill>
                <a:latin typeface="Consolas" panose="020B0609020204030204" pitchFamily="49" charset="0"/>
                <a:ea typeface="+mn-ea"/>
                <a:cs typeface="Arial" panose="020B0604020202020204" pitchFamily="34" charset="0"/>
              </a:rPr>
              <a:t>Beskær</a:t>
            </a:r>
            <a:r>
              <a:rPr lang="da-DK" sz="900" b="0" kern="1200" noProof="1">
                <a:solidFill>
                  <a:schemeClr val="tx1"/>
                </a:solidFill>
                <a:latin typeface="Consolas" panose="020B0609020204030204" pitchFamily="49" charset="0"/>
                <a:ea typeface="+mn-ea"/>
                <a:cs typeface="Arial" panose="020B0604020202020204" pitchFamily="34" charset="0"/>
              </a:rPr>
              <a:t> </a:t>
            </a:r>
            <a:r>
              <a:rPr lang="da-DK" sz="900" b="0" i="1" kern="1200" noProof="1">
                <a:solidFill>
                  <a:schemeClr val="tx1"/>
                </a:solidFill>
                <a:latin typeface="Consolas" panose="020B0609020204030204" pitchFamily="49" charset="0"/>
                <a:ea typeface="+mn-ea"/>
                <a:cs typeface="Arial" panose="020B0604020202020204" pitchFamily="34" charset="0"/>
              </a:rPr>
              <a:t>(højreklik på billedet og tryk på ikonet som er vist til højre) </a:t>
            </a:r>
            <a:r>
              <a:rPr lang="da-DK" sz="900" b="0" kern="1200" noProof="1">
                <a:solidFill>
                  <a:schemeClr val="tx1"/>
                </a:solidFill>
                <a:latin typeface="Consolas" panose="020B0609020204030204" pitchFamily="49"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Consolas" panose="020B0609020204030204" pitchFamily="49" charset="0"/>
                <a:ea typeface="+mn-ea"/>
                <a:cs typeface="Arial" panose="020B0604020202020204" pitchFamily="34" charset="0"/>
              </a:rPr>
              <a:t>2. </a:t>
            </a:r>
            <a:r>
              <a:rPr lang="da-DK" sz="900" b="0" kern="1200" noProof="1">
                <a:solidFill>
                  <a:schemeClr val="tx1"/>
                </a:solidFill>
                <a:latin typeface="Consolas" panose="020B0609020204030204" pitchFamily="49" charset="0"/>
                <a:ea typeface="+mn-ea"/>
                <a:cs typeface="Arial" panose="020B0604020202020204" pitchFamily="34" charset="0"/>
              </a:rPr>
              <a:t>Ønsker du at skalere billedet </a:t>
            </a:r>
            <a:r>
              <a:rPr lang="da-DK" sz="900" i="1" kern="1200" noProof="1">
                <a:solidFill>
                  <a:schemeClr val="tx1"/>
                </a:solidFill>
                <a:latin typeface="Consolas" panose="020B0609020204030204" pitchFamily="49" charset="0"/>
                <a:ea typeface="+mn-ea"/>
                <a:cs typeface="Arial" panose="020B0604020202020204" pitchFamily="34" charset="0"/>
              </a:rPr>
              <a:t>(ændre billedets størrelse uden at ændre dets proportioner)</a:t>
            </a:r>
            <a:r>
              <a:rPr lang="da-DK" sz="900" b="0" i="1" kern="1200" noProof="1">
                <a:solidFill>
                  <a:schemeClr val="tx1"/>
                </a:solidFill>
                <a:latin typeface="Consolas" panose="020B0609020204030204" pitchFamily="49" charset="0"/>
                <a:ea typeface="+mn-ea"/>
                <a:cs typeface="Arial" panose="020B0604020202020204" pitchFamily="34" charset="0"/>
              </a:rPr>
              <a:t>, </a:t>
            </a:r>
            <a:r>
              <a:rPr lang="da-DK" sz="900" b="0" kern="1200" noProof="1">
                <a:solidFill>
                  <a:schemeClr val="tx1"/>
                </a:solidFill>
                <a:latin typeface="Consolas" panose="020B0609020204030204" pitchFamily="49" charset="0"/>
                <a:ea typeface="+mn-ea"/>
                <a:cs typeface="Arial" panose="020B0604020202020204" pitchFamily="34" charset="0"/>
              </a:rPr>
              <a:t>så hold </a:t>
            </a:r>
            <a:r>
              <a:rPr lang="da-DK" sz="900" b="1" kern="1200" noProof="1">
                <a:solidFill>
                  <a:schemeClr val="tx1"/>
                </a:solidFill>
                <a:latin typeface="Consolas" panose="020B0609020204030204" pitchFamily="49" charset="0"/>
                <a:ea typeface="+mn-ea"/>
                <a:cs typeface="Arial" panose="020B0604020202020204" pitchFamily="34" charset="0"/>
              </a:rPr>
              <a:t>SHIFT</a:t>
            </a:r>
            <a:r>
              <a:rPr lang="da-DK" sz="900" b="0" kern="1200" noProof="1">
                <a:solidFill>
                  <a:schemeClr val="tx1"/>
                </a:solidFill>
                <a:latin typeface="Consolas" panose="020B0609020204030204" pitchFamily="49"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Consolas" panose="020B0609020204030204" pitchFamily="49" charset="0"/>
                <a:ea typeface="+mn-ea"/>
                <a:cs typeface="Arial" panose="020B0604020202020204" pitchFamily="34" charset="0"/>
              </a:rPr>
              <a:t>3. </a:t>
            </a:r>
            <a:r>
              <a:rPr lang="da-DK" sz="900" b="0" kern="1200" noProof="1">
                <a:solidFill>
                  <a:schemeClr val="tx1"/>
                </a:solidFill>
                <a:latin typeface="Consolas" panose="020B0609020204030204" pitchFamily="49" charset="0"/>
                <a:ea typeface="+mn-ea"/>
                <a:cs typeface="Arial" panose="020B0604020202020204" pitchFamily="34" charset="0"/>
              </a:rPr>
              <a:t>Højreklik på billedet og vælg </a:t>
            </a:r>
            <a:r>
              <a:rPr lang="da-DK" sz="900" b="1" kern="1200" noProof="1">
                <a:solidFill>
                  <a:schemeClr val="tx1"/>
                </a:solidFill>
                <a:latin typeface="Consolas" panose="020B0609020204030204" pitchFamily="49"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Consolas" panose="020B0609020204030204" pitchFamily="49" charset="0"/>
                <a:ea typeface="+mn-ea"/>
                <a:cs typeface="Arial" panose="020B0604020202020204" pitchFamily="34" charset="0"/>
              </a:rPr>
              <a:t>Tip: </a:t>
            </a:r>
            <a:r>
              <a:rPr lang="da-DK" sz="900" b="0" kern="1200" noProof="1">
                <a:solidFill>
                  <a:schemeClr val="tx1"/>
                </a:solidFill>
                <a:latin typeface="Consolas" panose="020B0609020204030204" pitchFamily="49"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Consolas" panose="020B0609020204030204" pitchFamily="49"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71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Consolas" panose="020B0609020204030204" pitchFamily="49" charset="0"/>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Consolas" panose="020B0609020204030204" pitchFamily="49" charset="0"/>
                <a:cs typeface="Arial" panose="020B0604020202020204" pitchFamily="34" charset="0"/>
              </a:rPr>
            </a:br>
            <a:r>
              <a:rPr lang="da-DK" sz="900" b="0" noProof="1">
                <a:solidFill>
                  <a:schemeClr val="tx1"/>
                </a:solidFill>
                <a:latin typeface="Consolas" panose="020B0609020204030204" pitchFamily="49" charset="0"/>
                <a:cs typeface="Arial" panose="020B0604020202020204" pitchFamily="34" charset="0"/>
              </a:rPr>
              <a:t>Se</a:t>
            </a:r>
            <a:r>
              <a:rPr lang="da-DK" sz="900" b="0" baseline="0" noProof="1">
                <a:solidFill>
                  <a:schemeClr val="tx1"/>
                </a:solidFill>
                <a:latin typeface="Consolas" panose="020B0609020204030204" pitchFamily="49" charset="0"/>
                <a:cs typeface="Arial" panose="020B0604020202020204" pitchFamily="34" charset="0"/>
              </a:rPr>
              <a:t> designguiden</a:t>
            </a:r>
            <a:r>
              <a:rPr lang="da-DK" sz="900" b="0" noProof="1">
                <a:solidFill>
                  <a:schemeClr val="tx1"/>
                </a:solidFill>
                <a:latin typeface="Consolas" panose="020B0609020204030204" pitchFamily="49" charset="0"/>
                <a:cs typeface="Arial" panose="020B0604020202020204" pitchFamily="34" charset="0"/>
              </a:rPr>
              <a:t> på</a:t>
            </a:r>
            <a:br>
              <a:rPr lang="da-DK" sz="900" b="0" baseline="0" noProof="1">
                <a:solidFill>
                  <a:schemeClr val="tx1"/>
                </a:solidFill>
                <a:latin typeface="Consolas" panose="020B0609020204030204" pitchFamily="49" charset="0"/>
                <a:cs typeface="Arial" panose="020B0604020202020204" pitchFamily="34" charset="0"/>
              </a:rPr>
            </a:br>
            <a:r>
              <a:rPr lang="da-DK" sz="900" b="0" kern="1200" baseline="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Consolas" panose="020B0609020204030204" pitchFamily="49" charset="0"/>
              <a:cs typeface="Arial" panose="020B0604020202020204" pitchFamily="34" charset="0"/>
            </a:endParaRPr>
          </a:p>
        </p:txBody>
      </p:sp>
      <p:sp>
        <p:nvSpPr>
          <p:cNvPr id="16" name="Text Box 48"/>
          <p:cNvSpPr txBox="1">
            <a:spLocks noChangeArrowheads="1"/>
          </p:cNvSpPr>
          <p:nvPr userDrawn="1"/>
        </p:nvSpPr>
        <p:spPr bwMode="auto">
          <a:xfrm>
            <a:off x="3428374" y="1959811"/>
            <a:ext cx="2327618" cy="410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Consolas" panose="020B0609020204030204" pitchFamily="49" charset="0"/>
                <a:ea typeface="+mn-ea"/>
                <a:cs typeface="Arial" panose="020B0604020202020204" pitchFamily="34" charset="0"/>
              </a:rPr>
              <a:t>LAV NYT DIAS/SLIDE </a:t>
            </a:r>
            <a:r>
              <a:rPr lang="da-DK" sz="900" b="0" kern="1200" spc="0" noProof="1">
                <a:solidFill>
                  <a:schemeClr val="tx1"/>
                </a:solidFill>
                <a:latin typeface="Consolas" panose="020B0609020204030204" pitchFamily="49"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Consolas" panose="020B0609020204030204" pitchFamily="49" charset="0"/>
                <a:ea typeface="+mn-ea"/>
                <a:cs typeface="Arial" panose="020B0604020202020204" pitchFamily="34" charset="0"/>
              </a:rPr>
              <a:t> </a:t>
            </a:r>
            <a:br>
              <a:rPr lang="da-DK" sz="800" b="1" kern="1200" noProof="1">
                <a:solidFill>
                  <a:schemeClr val="tx1"/>
                </a:solidFill>
                <a:latin typeface="Consolas" panose="020B0609020204030204" pitchFamily="49" charset="0"/>
                <a:ea typeface="+mn-ea"/>
                <a:cs typeface="Arial" panose="020B0604020202020204" pitchFamily="34" charset="0"/>
              </a:rPr>
            </a:br>
            <a:r>
              <a:rPr lang="da-DK" altLang="da-DK" sz="900" b="1" kern="1200" noProof="1">
                <a:solidFill>
                  <a:schemeClr val="tx1"/>
                </a:solidFill>
                <a:latin typeface="Consolas" panose="020B0609020204030204" pitchFamily="49" charset="0"/>
                <a:ea typeface="+mn-ea"/>
                <a:cs typeface="Arial" panose="020B0604020202020204" pitchFamily="34" charset="0"/>
              </a:rPr>
              <a:t>1. </a:t>
            </a:r>
            <a:r>
              <a:rPr lang="da-DK" altLang="da-DK" sz="900" kern="1200" noProof="1">
                <a:solidFill>
                  <a:schemeClr val="tx1"/>
                </a:solidFill>
                <a:latin typeface="Consolas" panose="020B0609020204030204" pitchFamily="49" charset="0"/>
                <a:ea typeface="+mn-ea"/>
                <a:cs typeface="Arial" panose="020B0604020202020204" pitchFamily="34" charset="0"/>
              </a:rPr>
              <a:t>Klik på </a:t>
            </a:r>
            <a:r>
              <a:rPr lang="da-DK" altLang="da-DK" sz="900" b="1" kern="1200" noProof="1">
                <a:solidFill>
                  <a:schemeClr val="tx1"/>
                </a:solidFill>
                <a:latin typeface="Consolas" panose="020B0609020204030204" pitchFamily="49"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Consolas" panose="020B0609020204030204" pitchFamily="49" charset="0"/>
                <a:cs typeface="Arial" panose="020B0604020202020204" pitchFamily="34" charset="0"/>
              </a:rPr>
              <a:t>2.</a:t>
            </a:r>
            <a:r>
              <a:rPr lang="da-DK" altLang="da-DK" sz="900" b="1" baseline="0" noProof="1">
                <a:solidFill>
                  <a:schemeClr val="tx1"/>
                </a:solidFill>
                <a:latin typeface="Consolas" panose="020B0609020204030204" pitchFamily="49" charset="0"/>
                <a:cs typeface="Arial" panose="020B0604020202020204" pitchFamily="34" charset="0"/>
              </a:rPr>
              <a:t> </a:t>
            </a:r>
            <a:r>
              <a:rPr lang="da-DK" altLang="da-DK" sz="900" baseline="0" noProof="1">
                <a:solidFill>
                  <a:schemeClr val="tx1"/>
                </a:solidFill>
                <a:latin typeface="Consolas" panose="020B0609020204030204" pitchFamily="49" charset="0"/>
                <a:cs typeface="Arial" panose="020B0604020202020204" pitchFamily="34" charset="0"/>
              </a:rPr>
              <a:t>Under knappen </a:t>
            </a:r>
            <a:r>
              <a:rPr lang="da-DK" altLang="da-DK" sz="900" b="1" baseline="0" noProof="1">
                <a:solidFill>
                  <a:schemeClr val="tx1"/>
                </a:solidFill>
                <a:latin typeface="Consolas" panose="020B0609020204030204" pitchFamily="49" charset="0"/>
                <a:cs typeface="Arial" panose="020B0604020202020204" pitchFamily="34" charset="0"/>
              </a:rPr>
              <a:t>Nyt dias/Nyt slide</a:t>
            </a:r>
            <a:r>
              <a:rPr lang="da-DK" altLang="da-DK" sz="900" baseline="0" noProof="1">
                <a:solidFill>
                  <a:schemeClr val="tx1"/>
                </a:solidFill>
                <a:latin typeface="Consolas" panose="020B0609020204030204" pitchFamily="49" charset="0"/>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Consolas" panose="020B0609020204030204" pitchFamily="49" charset="0"/>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Consolas" panose="020B0609020204030204" pitchFamily="49"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Consolas" panose="020B0609020204030204" pitchFamily="49"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Consolas" panose="020B0609020204030204" pitchFamily="49" charset="0"/>
                <a:ea typeface="+mn-ea"/>
                <a:cs typeface="Arial" panose="020B0604020202020204" pitchFamily="34" charset="0"/>
              </a:rPr>
              <a:t>For at få et ensartet udtryk i vores præsentationer er der</a:t>
            </a:r>
            <a:r>
              <a:rPr lang="da-DK" sz="900" b="0" kern="1200" baseline="0" noProof="1">
                <a:solidFill>
                  <a:schemeClr val="tx1"/>
                </a:solidFill>
                <a:latin typeface="Consolas" panose="020B0609020204030204" pitchFamily="49" charset="0"/>
                <a:ea typeface="+mn-ea"/>
                <a:cs typeface="Arial" panose="020B0604020202020204" pitchFamily="34" charset="0"/>
              </a:rPr>
              <a:t> guidelines i form af </a:t>
            </a:r>
            <a:r>
              <a:rPr lang="da-DK" sz="900" b="1" kern="1200" baseline="0" noProof="1">
                <a:solidFill>
                  <a:schemeClr val="tx1"/>
                </a:solidFill>
                <a:latin typeface="Consolas" panose="020B0609020204030204" pitchFamily="49" charset="0"/>
                <a:ea typeface="+mn-ea"/>
                <a:cs typeface="Arial" panose="020B0604020202020204" pitchFamily="34" charset="0"/>
              </a:rPr>
              <a:t>Hjælpelinjer. </a:t>
            </a:r>
            <a:r>
              <a:rPr lang="da-DK" sz="900" b="0" kern="1200" baseline="0" noProof="1">
                <a:solidFill>
                  <a:schemeClr val="tx1"/>
                </a:solidFill>
                <a:latin typeface="Consolas" panose="020B0609020204030204" pitchFamily="49" charset="0"/>
                <a:ea typeface="+mn-ea"/>
                <a:cs typeface="Arial" panose="020B0604020202020204" pitchFamily="34" charset="0"/>
              </a:rPr>
              <a:t>For at se disse: </a:t>
            </a:r>
            <a:endParaRPr lang="da-DK" sz="900" b="0" kern="1200" noProof="1">
              <a:solidFill>
                <a:schemeClr val="tx1"/>
              </a:solidFill>
              <a:latin typeface="Consolas" panose="020B0609020204030204" pitchFamily="49"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Consolas" panose="020B0609020204030204" pitchFamily="49" charset="0"/>
                <a:ea typeface="+mn-ea"/>
                <a:cs typeface="Arial" panose="020B0604020202020204" pitchFamily="34" charset="0"/>
              </a:rPr>
              <a:t>1. </a:t>
            </a:r>
            <a:r>
              <a:rPr lang="da-DK" sz="900" b="0" kern="1200" noProof="1">
                <a:solidFill>
                  <a:schemeClr val="tx1"/>
                </a:solidFill>
                <a:latin typeface="Consolas" panose="020B0609020204030204" pitchFamily="49" charset="0"/>
                <a:ea typeface="+mn-ea"/>
                <a:cs typeface="Arial" panose="020B0604020202020204" pitchFamily="34" charset="0"/>
              </a:rPr>
              <a:t>Klik på </a:t>
            </a:r>
            <a:r>
              <a:rPr lang="da-DK" sz="900" b="1" kern="1200" noProof="1">
                <a:solidFill>
                  <a:schemeClr val="tx1"/>
                </a:solidFill>
                <a:latin typeface="Consolas" panose="020B0609020204030204" pitchFamily="49"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Consolas" panose="020B0609020204030204" pitchFamily="49" charset="0"/>
                <a:ea typeface="+mn-ea"/>
                <a:cs typeface="Arial" panose="020B0604020202020204" pitchFamily="34" charset="0"/>
              </a:rPr>
              <a:t>2. </a:t>
            </a:r>
            <a:r>
              <a:rPr lang="da-DK" sz="900" b="0" kern="1200" noProof="1">
                <a:solidFill>
                  <a:schemeClr val="tx1"/>
                </a:solidFill>
                <a:latin typeface="Consolas" panose="020B0609020204030204" pitchFamily="49" charset="0"/>
                <a:ea typeface="+mn-ea"/>
                <a:cs typeface="Arial" panose="020B0604020202020204" pitchFamily="34" charset="0"/>
              </a:rPr>
              <a:t>Vælg </a:t>
            </a:r>
            <a:r>
              <a:rPr lang="da-DK" sz="900" b="1" kern="1200" noProof="1">
                <a:solidFill>
                  <a:schemeClr val="tx1"/>
                </a:solidFill>
                <a:latin typeface="Consolas" panose="020B0609020204030204" pitchFamily="49" charset="0"/>
                <a:ea typeface="+mn-ea"/>
                <a:cs typeface="Arial" panose="020B0604020202020204" pitchFamily="34" charset="0"/>
              </a:rPr>
              <a:t>Gitterlinjer</a:t>
            </a:r>
            <a:r>
              <a:rPr lang="da-DK" sz="900" b="0" kern="1200" noProof="1">
                <a:solidFill>
                  <a:schemeClr val="tx1"/>
                </a:solidFill>
                <a:latin typeface="Consolas" panose="020B0609020204030204" pitchFamily="49" charset="0"/>
                <a:ea typeface="+mn-ea"/>
                <a:cs typeface="Arial" panose="020B0604020202020204" pitchFamily="34" charset="0"/>
              </a:rPr>
              <a:t> og/eller </a:t>
            </a:r>
            <a:r>
              <a:rPr lang="da-DK" sz="900" b="1" kern="1200" noProof="1">
                <a:solidFill>
                  <a:schemeClr val="tx1"/>
                </a:solidFill>
                <a:latin typeface="Consolas" panose="020B0609020204030204" pitchFamily="49"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Consolas" panose="020B0609020204030204" pitchFamily="49" charset="0"/>
                <a:ea typeface="+mn-ea"/>
                <a:cs typeface="Arial" panose="020B0604020202020204" pitchFamily="34" charset="0"/>
              </a:rPr>
              <a:t>Tip: </a:t>
            </a:r>
            <a:r>
              <a:rPr lang="da-DK" sz="900" b="0" kern="1200" noProof="1">
                <a:solidFill>
                  <a:srgbClr val="DF6752"/>
                </a:solidFill>
                <a:latin typeface="Consolas" panose="020B0609020204030204" pitchFamily="49" charset="0"/>
                <a:ea typeface="+mn-ea"/>
                <a:cs typeface="Arial" panose="020B0604020202020204" pitchFamily="34" charset="0"/>
              </a:rPr>
              <a:t>Tryk </a:t>
            </a:r>
            <a:r>
              <a:rPr lang="da-DK" sz="900" b="1" kern="1200" noProof="1">
                <a:solidFill>
                  <a:srgbClr val="DF6752"/>
                </a:solidFill>
                <a:latin typeface="Consolas" panose="020B0609020204030204" pitchFamily="49" charset="0"/>
                <a:ea typeface="+mn-ea"/>
                <a:cs typeface="Arial" panose="020B0604020202020204" pitchFamily="34" charset="0"/>
              </a:rPr>
              <a:t>Alt + F9</a:t>
            </a:r>
            <a:r>
              <a:rPr lang="da-DK" sz="900" b="0" kern="1200" noProof="1">
                <a:solidFill>
                  <a:srgbClr val="DF6752"/>
                </a:solidFill>
                <a:latin typeface="Consolas" panose="020B0609020204030204" pitchFamily="49"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Consolas" panose="020B0609020204030204" pitchFamily="49" charset="0"/>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latin typeface="Consolas" panose="020B0609020204030204" pitchFamily="49" charset="0"/>
              </a:rPr>
              <a:t>BRUGERGUIDE</a:t>
            </a:r>
            <a:br>
              <a:rPr lang="en-US" sz="3600" b="1" spc="300" dirty="0">
                <a:latin typeface="Consolas" panose="020B0609020204030204" pitchFamily="49" charset="0"/>
              </a:rPr>
            </a:br>
            <a:endParaRPr lang="da-DK" sz="3600" b="1" spc="300" dirty="0">
              <a:latin typeface="Consolas" panose="020B0609020204030204" pitchFamily="49" charset="0"/>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atin typeface="Consolas" panose="020B0609020204030204" pitchFamily="49" charset="0"/>
              </a:defRPr>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atin typeface="Consolas" panose="020B0609020204030204" pitchFamily="49" charset="0"/>
              </a:defRPr>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atin typeface="Consolas" panose="020B0609020204030204" pitchFamily="49" charset="0"/>
              </a:defRPr>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atin typeface="Consolas" panose="020B0609020204030204" pitchFamily="49" charset="0"/>
              </a:defRPr>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nsolas" panose="020B0609020204030204" pitchFamily="49" charset="0"/>
            </a:endParaRPr>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latin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latin typeface="Consolas" panose="020B0609020204030204" pitchFamily="49" charset="0"/>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latin typeface="Consolas" panose="020B0609020204030204" pitchFamily="49" charset="0"/>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latin typeface="Consolas" panose="020B0609020204030204" pitchFamily="49" charset="0"/>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atin typeface="Consolas" panose="020B0609020204030204" pitchFamily="49" charset="0"/>
              </a:defRPr>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atin typeface="Consolas" panose="020B0609020204030204" pitchFamily="49" charset="0"/>
              </a:defRPr>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3" name="Pladsholder til indhold 2"/>
          <p:cNvSpPr>
            <a:spLocks noGrp="1"/>
          </p:cNvSpPr>
          <p:nvPr>
            <p:ph idx="1" hasCustomPrompt="1"/>
          </p:nvPr>
        </p:nvSpPr>
        <p:spPr/>
        <p:txBody>
          <a:bodyPr>
            <a:normAutofit/>
          </a:bodyPr>
          <a:lstStyle>
            <a:lvl1pPr marL="0" indent="0">
              <a:buFont typeface="Arial" pitchFamily="34" charset="0"/>
              <a:buNone/>
              <a:defRPr sz="1600" cap="none" spc="200" baseline="0">
                <a:solidFill>
                  <a:schemeClr val="tx1">
                    <a:lumMod val="65000"/>
                    <a:lumOff val="35000"/>
                  </a:schemeClr>
                </a:solidFill>
              </a:defRPr>
            </a:lvl1pPr>
            <a:lvl2pPr marL="457200" indent="0">
              <a:buFont typeface="Arial" pitchFamily="34" charset="0"/>
              <a:buNone/>
              <a:defRPr sz="1600" cap="all" spc="200" baseline="0">
                <a:solidFill>
                  <a:schemeClr val="tx1">
                    <a:lumMod val="50000"/>
                    <a:lumOff val="50000"/>
                  </a:schemeClr>
                </a:solidFill>
              </a:defRPr>
            </a:lvl2pPr>
            <a:lvl3pPr marL="914400" indent="0">
              <a:buFont typeface="Arial" pitchFamily="34" charset="0"/>
              <a:buNone/>
              <a:defRPr sz="1600" cap="all" spc="200" baseline="0">
                <a:solidFill>
                  <a:schemeClr val="tx1">
                    <a:lumMod val="50000"/>
                    <a:lumOff val="50000"/>
                  </a:schemeClr>
                </a:solidFill>
              </a:defRPr>
            </a:lvl3pPr>
            <a:lvl4pPr marL="1371600" indent="0">
              <a:buFont typeface="Arial" pitchFamily="34" charset="0"/>
              <a:buNone/>
              <a:defRPr sz="1600" cap="all" spc="200" baseline="0">
                <a:solidFill>
                  <a:schemeClr val="tx1">
                    <a:lumMod val="50000"/>
                    <a:lumOff val="50000"/>
                  </a:schemeClr>
                </a:solidFill>
              </a:defRPr>
            </a:lvl4pPr>
            <a:lvl5pPr marL="1828800" indent="0">
              <a:buFont typeface="Arial" pitchFamily="34" charset="0"/>
              <a:buNone/>
              <a:defRPr sz="1600" cap="all" spc="200" baseline="0">
                <a:solidFill>
                  <a:schemeClr val="tx1">
                    <a:lumMod val="50000"/>
                    <a:lumOff val="50000"/>
                  </a:schemeClr>
                </a:solidFill>
              </a:defRPr>
            </a:lvl5pPr>
          </a:lstStyle>
          <a:p>
            <a:pPr lvl="0"/>
            <a:r>
              <a:rPr lang="da-DK" dirty="0"/>
              <a:t>Klik For At Redigere I Master</a:t>
            </a:r>
          </a:p>
          <a:p>
            <a:pPr lvl="0"/>
            <a:r>
              <a:rPr lang="da-DK" dirty="0"/>
              <a:t>Andet Niveau</a:t>
            </a:r>
          </a:p>
          <a:p>
            <a:pPr lvl="0"/>
            <a:r>
              <a:rPr lang="da-DK" dirty="0"/>
              <a:t>Tredje Niveau</a:t>
            </a:r>
          </a:p>
          <a:p>
            <a:pPr lvl="0"/>
            <a:r>
              <a:rPr lang="da-DK" dirty="0"/>
              <a:t>Fjerde Niveau</a:t>
            </a:r>
          </a:p>
          <a:p>
            <a:pPr lvl="0"/>
            <a:r>
              <a:rPr lang="da-DK" dirty="0"/>
              <a:t>Femte Niveau</a:t>
            </a:r>
          </a:p>
        </p:txBody>
      </p:sp>
      <p:sp>
        <p:nvSpPr>
          <p:cNvPr id="7" name="Titel 6"/>
          <p:cNvSpPr>
            <a:spLocks noGrp="1"/>
          </p:cNvSpPr>
          <p:nvPr>
            <p:ph type="title" hasCustomPrompt="1"/>
          </p:nvPr>
        </p:nvSpPr>
        <p:spPr/>
        <p:txBody>
          <a:bodyPr/>
          <a:lstStyle>
            <a:lvl1pPr algn="l">
              <a:defRPr sz="3600" b="1" i="0" cap="none" spc="200" baseline="0">
                <a:solidFill>
                  <a:schemeClr val="tx2">
                    <a:lumMod val="50000"/>
                  </a:schemeClr>
                </a:solidFill>
              </a:defRPr>
            </a:lvl1pPr>
          </a:lstStyle>
          <a:p>
            <a:r>
              <a:rPr lang="da-DK" dirty="0"/>
              <a:t>Klik For At Redigere I Master</a:t>
            </a:r>
          </a:p>
        </p:txBody>
      </p:sp>
      <p:sp>
        <p:nvSpPr>
          <p:cNvPr id="11" name="Pladsholder til dato 4"/>
          <p:cNvSpPr>
            <a:spLocks noGrp="1"/>
          </p:cNvSpPr>
          <p:nvPr>
            <p:ph type="dt" sz="half" idx="10"/>
          </p:nvPr>
        </p:nvSpPr>
        <p:spPr>
          <a:xfrm>
            <a:off x="609600" y="6356351"/>
            <a:ext cx="2844800"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da-DK" dirty="0"/>
              <a:t>SU MM1</a:t>
            </a:r>
          </a:p>
        </p:txBody>
      </p:sp>
      <p:sp>
        <p:nvSpPr>
          <p:cNvPr id="12" name="Pladsholder til sidefod 5"/>
          <p:cNvSpPr>
            <a:spLocks noGrp="1"/>
          </p:cNvSpPr>
          <p:nvPr>
            <p:ph type="ftr" sz="quarter" idx="11"/>
          </p:nvPr>
        </p:nvSpPr>
        <p:spPr>
          <a:xfrm>
            <a:off x="4165600" y="6356351"/>
            <a:ext cx="3860800" cy="365125"/>
          </a:xfrm>
        </p:spPr>
        <p:txBody>
          <a:bodyPr/>
          <a:lstStyle/>
          <a:p>
            <a:r>
              <a:rPr lang="da-DK" dirty="0"/>
              <a:t>AALBORG UNIVERSITY</a:t>
            </a:r>
          </a:p>
        </p:txBody>
      </p:sp>
      <p:sp>
        <p:nvSpPr>
          <p:cNvPr id="13" name="Pladsholder til diasnummer 6"/>
          <p:cNvSpPr>
            <a:spLocks noGrp="1"/>
          </p:cNvSpPr>
          <p:nvPr>
            <p:ph type="sldNum" sz="quarter" idx="12"/>
          </p:nvPr>
        </p:nvSpPr>
        <p:spPr>
          <a:xfrm>
            <a:off x="8737600" y="6356351"/>
            <a:ext cx="2844800" cy="365125"/>
          </a:xfrm>
        </p:spPr>
        <p:txBody>
          <a:bodyPr/>
          <a:lstStyle/>
          <a:p>
            <a:fld id="{76FF49CB-DA36-4A0D-B7A5-D537E7FBD145}" type="slidenum">
              <a:rPr lang="da-DK" smtClean="0"/>
              <a:t>‹#›</a:t>
            </a:fld>
            <a:endParaRPr lang="da-DK"/>
          </a:p>
        </p:txBody>
      </p:sp>
    </p:spTree>
    <p:extLst>
      <p:ext uri="{BB962C8B-B14F-4D97-AF65-F5344CB8AC3E}">
        <p14:creationId xmlns:p14="http://schemas.microsoft.com/office/powerpoint/2010/main" val="280021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latin typeface="Consolas" panose="020B0609020204030204" pitchFamily="49" charset="0"/>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atin typeface="Consolas" panose="020B0609020204030204" pitchFamily="49" charset="0"/>
              </a:defRPr>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latin typeface="Consolas" panose="020B0609020204030204" pitchFamily="49" charset="0"/>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Consolas" panose="020B0609020204030204" pitchFamily="49" charset="0"/>
                <a:ea typeface="Consolas" panose="020B0609020204030204" pitchFamily="49" charset="0"/>
                <a:cs typeface="Consolas" panose="020B0609020204030204" pitchFamily="49"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atin typeface="Consolas" panose="020B0609020204030204" pitchFamily="49" charset="0"/>
              </a:defRPr>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atin typeface="Consolas" panose="020B0609020204030204" pitchFamily="49" charset="0"/>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sp>
        <p:nvSpPr>
          <p:cNvPr id="26" name="Title 4"/>
          <p:cNvSpPr>
            <a:spLocks noGrp="1"/>
          </p:cNvSpPr>
          <p:nvPr>
            <p:ph type="title" hasCustomPrompt="1"/>
          </p:nvPr>
        </p:nvSpPr>
        <p:spPr>
          <a:xfrm>
            <a:off x="587375" y="370764"/>
            <a:ext cx="4516438" cy="1473911"/>
          </a:xfrm>
        </p:spPr>
        <p:txBody>
          <a:bodyPr/>
          <a:lstStyle>
            <a:lvl1pPr>
              <a:defRPr sz="3600">
                <a:latin typeface="Consolas" panose="020B0609020204030204" pitchFamily="49" charset="0"/>
              </a:defRPr>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atin typeface="Consolas" panose="020B0609020204030204" pitchFamily="49" charset="0"/>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atin typeface="Consolas" panose="020B0609020204030204" pitchFamily="49" charset="0"/>
              </a:defRPr>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lvl1pPr>
              <a:defRPr>
                <a:latin typeface="Consolas" panose="020B0609020204030204" pitchFamily="49" charset="0"/>
              </a:defRPr>
            </a:lvl1p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atin typeface="Consolas" panose="020B0609020204030204" pitchFamily="49" charset="0"/>
              </a:defRPr>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Consolas" panose="020B0609020204030204" pitchFamily="49" charset="0"/>
                <a:ea typeface="Consolas" panose="020B0609020204030204" pitchFamily="49" charset="0"/>
                <a:cs typeface="Consolas" panose="020B0609020204030204" pitchFamily="49"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atin typeface="Consolas" panose="020B0609020204030204" pitchFamily="49" charset="0"/>
              </a:defRPr>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atin typeface="Consolas" panose="020B0609020204030204" pitchFamily="49" charset="0"/>
              </a:defRPr>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nsolas" panose="020B0609020204030204" pitchFamily="49" charset="0"/>
            </a:endParaRPr>
          </a:p>
        </p:txBody>
      </p:sp>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latin typeface="Consolas" panose="020B0609020204030204" pitchFamily="49" charset="0"/>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latin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nsolas" panose="020B0609020204030204" pitchFamily="49" charset="0"/>
            </a:endParaRPr>
          </a:p>
        </p:txBody>
      </p:sp>
      <p:sp>
        <p:nvSpPr>
          <p:cNvPr id="3" name="Slide Number Placeholder 2"/>
          <p:cNvSpPr>
            <a:spLocks noGrp="1"/>
          </p:cNvSpPr>
          <p:nvPr>
            <p:ph type="sldNum" sz="quarter" idx="10"/>
          </p:nvPr>
        </p:nvSpPr>
        <p:spPr/>
        <p:txBody>
          <a:bodyPr/>
          <a:lstStyle>
            <a:lvl1pPr>
              <a:defRPr>
                <a:latin typeface="Consolas" panose="020B0609020204030204" pitchFamily="49" charset="0"/>
              </a:defRPr>
            </a:lvl1p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latin typeface="Consolas" panose="020B0609020204030204" pitchFamily="49" charset="0"/>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latin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latin typeface="Consolas" panose="020B0609020204030204" pitchFamily="49" charset="0"/>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atin typeface="Consolas" panose="020B0609020204030204" pitchFamily="49" charset="0"/>
              </a:defRPr>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6"/>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tpcg.io/oSvd1MjN"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tpcg.io/ftV8xdh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http://tpcg.io/JtLY0tj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tutorialspoint.com/cprogramming/c_assignment_operators.htm"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tpcg.io/4f1nrwDM" TargetMode="Externa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tpcg.io/oSvd1MjN"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tutorialspoint.com/cprogramming/c_relational_operators.htm"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tpcg.io/aZUa2449"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r>
              <a:rPr lang="da-DK" dirty="0"/>
              <a:t>Programmering 7</a:t>
            </a:r>
          </a:p>
        </p:txBody>
      </p:sp>
      <p:sp>
        <p:nvSpPr>
          <p:cNvPr id="7" name="Pladsholder til tekst 6"/>
          <p:cNvSpPr>
            <a:spLocks noGrp="1"/>
          </p:cNvSpPr>
          <p:nvPr>
            <p:ph type="body" sz="quarter" idx="12"/>
          </p:nvPr>
        </p:nvSpPr>
        <p:spPr/>
        <p:txBody>
          <a:bodyPr/>
          <a:lstStyle/>
          <a:p>
            <a:r>
              <a:rPr lang="da-DK" dirty="0"/>
              <a:t>Arrays and pointere</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2" name="TextBox 1">
            <a:extLst>
              <a:ext uri="{FF2B5EF4-FFF2-40B4-BE49-F238E27FC236}">
                <a16:creationId xmlns:a16="http://schemas.microsoft.com/office/drawing/2014/main" id="{2AE54174-1567-90D1-9645-9CD017CB4834}"/>
              </a:ext>
            </a:extLst>
          </p:cNvPr>
          <p:cNvSpPr txBox="1"/>
          <p:nvPr/>
        </p:nvSpPr>
        <p:spPr>
          <a:xfrm>
            <a:off x="2425436" y="3244334"/>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dirty="0"/>
              <a:t>26-09-2024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1B9B70F-FD9F-4A05-AB56-33A995962F47}"/>
              </a:ext>
            </a:extLst>
          </p:cNvPr>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el 2">
            <a:extLst>
              <a:ext uri="{FF2B5EF4-FFF2-40B4-BE49-F238E27FC236}">
                <a16:creationId xmlns:a16="http://schemas.microsoft.com/office/drawing/2014/main" id="{FA343854-B7C2-463A-B073-7929D2EFAC7F}"/>
              </a:ext>
            </a:extLst>
          </p:cNvPr>
          <p:cNvSpPr>
            <a:spLocks noGrp="1"/>
          </p:cNvSpPr>
          <p:nvPr>
            <p:ph type="title"/>
          </p:nvPr>
        </p:nvSpPr>
        <p:spPr/>
        <p:txBody>
          <a:bodyPr/>
          <a:lstStyle/>
          <a:p>
            <a:r>
              <a:rPr lang="en-US" dirty="0"/>
              <a:t>Arrays</a:t>
            </a:r>
          </a:p>
        </p:txBody>
      </p:sp>
      <p:pic>
        <p:nvPicPr>
          <p:cNvPr id="6" name="Billede 5">
            <a:extLst>
              <a:ext uri="{FF2B5EF4-FFF2-40B4-BE49-F238E27FC236}">
                <a16:creationId xmlns:a16="http://schemas.microsoft.com/office/drawing/2014/main" id="{31DF2FFC-5FB3-42B0-B3CB-D9D3783B4F67}"/>
              </a:ext>
            </a:extLst>
          </p:cNvPr>
          <p:cNvPicPr>
            <a:picLocks noChangeAspect="1"/>
          </p:cNvPicPr>
          <p:nvPr/>
        </p:nvPicPr>
        <p:blipFill>
          <a:blip r:embed="rId2"/>
          <a:stretch>
            <a:fillRect/>
          </a:stretch>
        </p:blipFill>
        <p:spPr>
          <a:xfrm>
            <a:off x="5737253" y="821452"/>
            <a:ext cx="5324666" cy="1280456"/>
          </a:xfrm>
          <a:prstGeom prst="rect">
            <a:avLst/>
          </a:prstGeom>
        </p:spPr>
      </p:pic>
      <p:sp>
        <p:nvSpPr>
          <p:cNvPr id="7" name="TextBox 6">
            <a:extLst>
              <a:ext uri="{FF2B5EF4-FFF2-40B4-BE49-F238E27FC236}">
                <a16:creationId xmlns:a16="http://schemas.microsoft.com/office/drawing/2014/main" id="{8DFBB73E-62B8-2765-9E27-38023154350E}"/>
              </a:ext>
            </a:extLst>
          </p:cNvPr>
          <p:cNvSpPr txBox="1"/>
          <p:nvPr/>
        </p:nvSpPr>
        <p:spPr>
          <a:xfrm>
            <a:off x="740588" y="2138228"/>
            <a:ext cx="10942572" cy="418736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DK" sz="1400" dirty="0"/>
              <a:t>Array er </a:t>
            </a:r>
            <a:r>
              <a:rPr lang="en-DK" sz="1400" dirty="0" err="1"/>
              <a:t>en</a:t>
            </a:r>
            <a:r>
              <a:rPr lang="en-DK" sz="1400" dirty="0"/>
              <a:t> </a:t>
            </a:r>
            <a:r>
              <a:rPr lang="en-DK" sz="1400" dirty="0" err="1"/>
              <a:t>datastruktur</a:t>
            </a:r>
            <a:r>
              <a:rPr lang="en-DK" sz="1400" dirty="0"/>
              <a:t> </a:t>
            </a:r>
            <a:r>
              <a:rPr lang="en-DK" sz="1400" dirty="0" err="1"/>
              <a:t>af</a:t>
            </a:r>
            <a:r>
              <a:rPr lang="en-DK" sz="1400" dirty="0"/>
              <a:t> </a:t>
            </a:r>
            <a:r>
              <a:rPr lang="en-DK" sz="1400" dirty="0" err="1"/>
              <a:t>samme</a:t>
            </a:r>
            <a:r>
              <a:rPr lang="en-DK" sz="1400" dirty="0"/>
              <a:t> type</a:t>
            </a:r>
            <a:endParaRPr lang="da-DK" sz="1400" dirty="0"/>
          </a:p>
          <a:p>
            <a:pPr marL="285750" indent="-285750">
              <a:lnSpc>
                <a:spcPct val="107000"/>
              </a:lnSpc>
              <a:spcAft>
                <a:spcPts val="800"/>
              </a:spcAft>
              <a:buFont typeface="Arial" panose="020B0604020202020204" pitchFamily="34" charset="0"/>
              <a:buChar char="•"/>
            </a:pPr>
            <a:r>
              <a:rPr lang="da-DK" sz="1400" dirty="0"/>
              <a:t>Et</a:t>
            </a:r>
            <a:r>
              <a:rPr lang="en-DK" sz="1400" dirty="0"/>
              <a:t> array er </a:t>
            </a:r>
            <a:r>
              <a:rPr lang="da-DK" sz="1400" dirty="0"/>
              <a:t>en </a:t>
            </a:r>
            <a:r>
              <a:rPr lang="en-DK" sz="1400" dirty="0" err="1"/>
              <a:t>sekventiel</a:t>
            </a:r>
            <a:r>
              <a:rPr lang="en-DK" sz="1400" dirty="0"/>
              <a:t> </a:t>
            </a:r>
            <a:r>
              <a:rPr lang="en-DK" sz="1400" dirty="0" err="1"/>
              <a:t>hukommelseslokation</a:t>
            </a:r>
            <a:r>
              <a:rPr lang="da-DK" sz="1400" dirty="0"/>
              <a:t> (alle værdier er lige ved siden af hinanden)</a:t>
            </a:r>
          </a:p>
          <a:p>
            <a:pPr marL="742915" lvl="1" indent="-285750">
              <a:lnSpc>
                <a:spcPct val="107000"/>
              </a:lnSpc>
              <a:spcAft>
                <a:spcPts val="800"/>
              </a:spcAft>
              <a:buFont typeface="Arial" panose="020B0604020202020204" pitchFamily="34" charset="0"/>
              <a:buChar char="•"/>
            </a:pPr>
            <a:r>
              <a:rPr lang="da-DK" sz="1400" dirty="0"/>
              <a:t>L</a:t>
            </a:r>
            <a:r>
              <a:rPr lang="en-DK" sz="1400" dirty="0" err="1"/>
              <a:t>aveste</a:t>
            </a:r>
            <a:r>
              <a:rPr lang="en-DK" sz="1400" dirty="0"/>
              <a:t> </a:t>
            </a:r>
            <a:r>
              <a:rPr lang="en-DK" sz="1400" dirty="0" err="1"/>
              <a:t>adresse</a:t>
            </a:r>
            <a:r>
              <a:rPr lang="en-DK" sz="1400" dirty="0"/>
              <a:t> </a:t>
            </a:r>
            <a:r>
              <a:rPr lang="da-DK" sz="1400" dirty="0"/>
              <a:t>x[0]  : </a:t>
            </a:r>
            <a:r>
              <a:rPr lang="en-DK" sz="1400" dirty="0" err="1"/>
              <a:t>første</a:t>
            </a:r>
            <a:r>
              <a:rPr lang="en-DK" sz="1400" dirty="0"/>
              <a:t> element</a:t>
            </a:r>
            <a:r>
              <a:rPr lang="da-DK" sz="1400" dirty="0"/>
              <a:t> værdi</a:t>
            </a:r>
          </a:p>
          <a:p>
            <a:pPr marL="742915" lvl="1" indent="-285750">
              <a:lnSpc>
                <a:spcPct val="107000"/>
              </a:lnSpc>
              <a:spcAft>
                <a:spcPts val="800"/>
              </a:spcAft>
              <a:buFont typeface="Arial" panose="020B0604020202020204" pitchFamily="34" charset="0"/>
              <a:buChar char="•"/>
            </a:pPr>
            <a:r>
              <a:rPr lang="da-DK" sz="1400" dirty="0"/>
              <a:t>H</a:t>
            </a:r>
            <a:r>
              <a:rPr lang="en-DK" sz="1400" dirty="0" err="1"/>
              <a:t>øjeste</a:t>
            </a:r>
            <a:r>
              <a:rPr lang="en-DK" sz="1400" dirty="0"/>
              <a:t> </a:t>
            </a:r>
            <a:r>
              <a:rPr lang="en-DK" sz="1400" dirty="0" err="1"/>
              <a:t>adresse</a:t>
            </a:r>
            <a:r>
              <a:rPr lang="en-DK" sz="1400" dirty="0"/>
              <a:t> </a:t>
            </a:r>
            <a:r>
              <a:rPr lang="da-DK" sz="1400" dirty="0"/>
              <a:t>x[N-1] : </a:t>
            </a:r>
            <a:r>
              <a:rPr lang="en-DK" sz="1400" dirty="0" err="1"/>
              <a:t>sidste</a:t>
            </a:r>
            <a:r>
              <a:rPr lang="en-DK" sz="1400" dirty="0"/>
              <a:t> element</a:t>
            </a:r>
            <a:r>
              <a:rPr lang="da-DK" sz="1400" dirty="0"/>
              <a:t> værdi</a:t>
            </a:r>
          </a:p>
          <a:p>
            <a:pPr marL="285750" indent="-285750">
              <a:lnSpc>
                <a:spcPct val="107000"/>
              </a:lnSpc>
              <a:spcAft>
                <a:spcPts val="800"/>
              </a:spcAft>
              <a:buFont typeface="Arial" panose="020B0604020202020204" pitchFamily="34" charset="0"/>
              <a:buChar char="•"/>
            </a:pPr>
            <a:r>
              <a:rPr lang="en-DK" sz="1400" dirty="0" err="1"/>
              <a:t>Hvert</a:t>
            </a:r>
            <a:r>
              <a:rPr lang="en-DK" sz="1400" dirty="0"/>
              <a:t> array </a:t>
            </a:r>
            <a:r>
              <a:rPr lang="en-DK" sz="1400" dirty="0" err="1"/>
              <a:t>har</a:t>
            </a:r>
            <a:r>
              <a:rPr lang="en-DK" sz="1400" dirty="0"/>
              <a:t> </a:t>
            </a:r>
            <a:r>
              <a:rPr lang="en-DK" sz="1400" dirty="0" err="1"/>
              <a:t>tre</a:t>
            </a:r>
            <a:r>
              <a:rPr lang="en-DK" sz="1400" dirty="0"/>
              <a:t> </a:t>
            </a:r>
            <a:r>
              <a:rPr lang="en-DK" sz="1400" dirty="0" err="1"/>
              <a:t>egenskaber</a:t>
            </a:r>
            <a:r>
              <a:rPr lang="en-DK" sz="1400" dirty="0"/>
              <a:t>:</a:t>
            </a:r>
            <a:endParaRPr lang="da-DK" sz="1400" dirty="0"/>
          </a:p>
          <a:p>
            <a:pPr marL="742915" lvl="1" indent="-285750">
              <a:lnSpc>
                <a:spcPct val="107000"/>
              </a:lnSpc>
              <a:spcAft>
                <a:spcPts val="800"/>
              </a:spcAft>
              <a:buFont typeface="Arial" panose="020B0604020202020204" pitchFamily="34" charset="0"/>
              <a:buChar char="•"/>
            </a:pPr>
            <a:r>
              <a:rPr lang="en-DK" sz="1400" dirty="0"/>
              <a:t>Array</a:t>
            </a:r>
            <a:r>
              <a:rPr lang="en-US" sz="1400" dirty="0"/>
              <a:t>-</a:t>
            </a:r>
            <a:r>
              <a:rPr lang="en-DK" sz="1400" dirty="0" err="1"/>
              <a:t>navn</a:t>
            </a:r>
            <a:endParaRPr lang="da-DK" sz="1400" dirty="0"/>
          </a:p>
          <a:p>
            <a:pPr marL="742915" lvl="1" indent="-285750">
              <a:lnSpc>
                <a:spcPct val="107000"/>
              </a:lnSpc>
              <a:spcAft>
                <a:spcPts val="800"/>
              </a:spcAft>
              <a:buFont typeface="Arial" panose="020B0604020202020204" pitchFamily="34" charset="0"/>
              <a:buChar char="•"/>
            </a:pPr>
            <a:r>
              <a:rPr lang="en-DK" sz="1400" dirty="0"/>
              <a:t>Datatype</a:t>
            </a:r>
            <a:endParaRPr lang="da-DK" sz="1400" dirty="0"/>
          </a:p>
          <a:p>
            <a:pPr marL="742915" lvl="1" indent="-285750">
              <a:lnSpc>
                <a:spcPct val="107000"/>
              </a:lnSpc>
              <a:spcAft>
                <a:spcPts val="800"/>
              </a:spcAft>
              <a:buFont typeface="Arial" panose="020B0604020202020204" pitchFamily="34" charset="0"/>
              <a:buChar char="•"/>
            </a:pPr>
            <a:r>
              <a:rPr lang="en-DK" sz="1400" dirty="0" err="1"/>
              <a:t>Arraystørrelse</a:t>
            </a:r>
            <a:endParaRPr lang="da-DK" sz="1400" dirty="0"/>
          </a:p>
          <a:p>
            <a:pPr marL="285750" indent="-285750">
              <a:lnSpc>
                <a:spcPct val="107000"/>
              </a:lnSpc>
              <a:spcAft>
                <a:spcPts val="800"/>
              </a:spcAft>
              <a:buFont typeface="Arial" panose="020B0604020202020204" pitchFamily="34" charset="0"/>
              <a:buChar char="•"/>
            </a:pPr>
            <a:r>
              <a:rPr lang="en-US" sz="1400" dirty="0"/>
              <a:t>A</a:t>
            </a:r>
            <a:r>
              <a:rPr lang="en-DK" sz="1400" dirty="0" err="1"/>
              <a:t>dgang</a:t>
            </a:r>
            <a:r>
              <a:rPr lang="en-DK" sz="1400" dirty="0"/>
              <a:t> </a:t>
            </a:r>
            <a:r>
              <a:rPr lang="en-DK" sz="1400" dirty="0" err="1"/>
              <a:t>til</a:t>
            </a:r>
            <a:r>
              <a:rPr lang="en-DK" sz="1400" dirty="0"/>
              <a:t> array-element </a:t>
            </a:r>
            <a:r>
              <a:rPr lang="en-US" sz="1400" dirty="0"/>
              <a:t>via </a:t>
            </a:r>
            <a:r>
              <a:rPr lang="en-DK" sz="1400" dirty="0"/>
              <a:t>array-</a:t>
            </a:r>
            <a:r>
              <a:rPr lang="en-DK" sz="1400" dirty="0" err="1"/>
              <a:t>indeks</a:t>
            </a:r>
            <a:r>
              <a:rPr lang="en-DK" sz="1400" dirty="0"/>
              <a:t>.</a:t>
            </a:r>
            <a:endParaRPr lang="da-DK" sz="1400" dirty="0"/>
          </a:p>
          <a:p>
            <a:pPr marL="742915" lvl="1" indent="-285750">
              <a:lnSpc>
                <a:spcPct val="107000"/>
              </a:lnSpc>
              <a:spcAft>
                <a:spcPts val="800"/>
              </a:spcAft>
              <a:buFont typeface="Arial" panose="020B0604020202020204" pitchFamily="34" charset="0"/>
              <a:buChar char="•"/>
            </a:pPr>
            <a:r>
              <a:rPr lang="en-DK" sz="1400" dirty="0"/>
              <a:t>I C </a:t>
            </a:r>
            <a:r>
              <a:rPr lang="en-DK" sz="1400" dirty="0" err="1"/>
              <a:t>tæller</a:t>
            </a:r>
            <a:r>
              <a:rPr lang="en-DK" sz="1400" dirty="0"/>
              <a:t> vi </a:t>
            </a:r>
            <a:r>
              <a:rPr lang="en-DK" sz="1400" dirty="0" err="1"/>
              <a:t>fra</a:t>
            </a:r>
            <a:r>
              <a:rPr lang="en-DK" sz="1400" dirty="0"/>
              <a:t> </a:t>
            </a:r>
            <a:r>
              <a:rPr lang="en-DK" sz="1400" dirty="0" err="1"/>
              <a:t>indeks</a:t>
            </a:r>
            <a:r>
              <a:rPr lang="en-DK" sz="1400" dirty="0"/>
              <a:t>=0 (</a:t>
            </a:r>
            <a:r>
              <a:rPr lang="en-DK" sz="1400" dirty="0" err="1"/>
              <a:t>første</a:t>
            </a:r>
            <a:r>
              <a:rPr lang="en-DK" sz="1400" dirty="0"/>
              <a:t> element) </a:t>
            </a:r>
            <a:r>
              <a:rPr lang="en-DK" sz="1400" dirty="0" err="1"/>
              <a:t>til</a:t>
            </a:r>
            <a:r>
              <a:rPr lang="en-DK" sz="1400" dirty="0"/>
              <a:t> </a:t>
            </a:r>
            <a:r>
              <a:rPr lang="en-DK" sz="1400" dirty="0" err="1"/>
              <a:t>indeks</a:t>
            </a:r>
            <a:r>
              <a:rPr lang="en-DK" sz="1400" dirty="0"/>
              <a:t>=N-1, </a:t>
            </a:r>
            <a:r>
              <a:rPr lang="en-DK" sz="1400" dirty="0" err="1"/>
              <a:t>hvor</a:t>
            </a:r>
            <a:r>
              <a:rPr lang="en-DK" sz="1400" dirty="0"/>
              <a:t> N er </a:t>
            </a:r>
            <a:r>
              <a:rPr lang="da-DK" sz="1400" dirty="0"/>
              <a:t>størrelsen</a:t>
            </a:r>
            <a:r>
              <a:rPr lang="en-DK" sz="1400" dirty="0"/>
              <a:t> </a:t>
            </a:r>
            <a:r>
              <a:rPr lang="en-DK" sz="1400" dirty="0" err="1"/>
              <a:t>af</a:t>
            </a:r>
            <a:r>
              <a:rPr lang="en-DK" sz="1400" dirty="0"/>
              <a:t> </a:t>
            </a:r>
            <a:r>
              <a:rPr lang="en-DK" sz="1400" dirty="0" err="1"/>
              <a:t>arrayet</a:t>
            </a:r>
            <a:r>
              <a:rPr lang="en-DK" sz="1400" dirty="0"/>
              <a:t>.</a:t>
            </a:r>
            <a:endParaRPr lang="da-DK" sz="1400" dirty="0"/>
          </a:p>
          <a:p>
            <a:pPr marL="285750" indent="-285750">
              <a:lnSpc>
                <a:spcPct val="107000"/>
              </a:lnSpc>
              <a:spcAft>
                <a:spcPts val="800"/>
              </a:spcAft>
              <a:buFont typeface="Arial" panose="020B0604020202020204" pitchFamily="34" charset="0"/>
              <a:buChar char="•"/>
            </a:pPr>
            <a:r>
              <a:rPr lang="da-DK" sz="1400" dirty="0"/>
              <a:t>E</a:t>
            </a:r>
            <a:r>
              <a:rPr lang="en-US" sz="1400" dirty="0"/>
              <a:t>t array </a:t>
            </a:r>
            <a:r>
              <a:rPr lang="en-US" sz="1400" dirty="0" err="1"/>
              <a:t>navn</a:t>
            </a:r>
            <a:r>
              <a:rPr lang="en-US" sz="1400" dirty="0"/>
              <a:t> </a:t>
            </a:r>
            <a:r>
              <a:rPr lang="en-US" sz="1400" dirty="0" err="1"/>
              <a:t>indeholder</a:t>
            </a:r>
            <a:r>
              <a:rPr lang="en-US" sz="1400" dirty="0"/>
              <a:t> </a:t>
            </a:r>
            <a:r>
              <a:rPr lang="en-US" sz="1400" dirty="0" err="1"/>
              <a:t>addressen</a:t>
            </a:r>
            <a:r>
              <a:rPr lang="en-US" sz="1400" dirty="0"/>
              <a:t> </a:t>
            </a:r>
            <a:r>
              <a:rPr lang="en-US" sz="1400" dirty="0" err="1"/>
              <a:t>på</a:t>
            </a:r>
            <a:r>
              <a:rPr lang="en-US" sz="1400" dirty="0"/>
              <a:t> </a:t>
            </a:r>
            <a:r>
              <a:rPr lang="en-US" sz="1400" dirty="0" err="1"/>
              <a:t>første</a:t>
            </a:r>
            <a:r>
              <a:rPr lang="en-US" sz="1400" dirty="0"/>
              <a:t> element. </a:t>
            </a:r>
            <a:r>
              <a:rPr lang="en-US" sz="1400" b="1" dirty="0" err="1"/>
              <a:t>Intet</a:t>
            </a:r>
            <a:r>
              <a:rPr lang="en-US" sz="1400" b="1" dirty="0"/>
              <a:t> </a:t>
            </a:r>
            <a:r>
              <a:rPr lang="en-US" sz="1400" b="1" dirty="0" err="1"/>
              <a:t>andet</a:t>
            </a:r>
            <a:r>
              <a:rPr lang="en-US" sz="1400" b="1" dirty="0"/>
              <a:t>! </a:t>
            </a:r>
            <a:r>
              <a:rPr lang="en-US" sz="1400" dirty="0"/>
              <a:t>(C </a:t>
            </a:r>
            <a:r>
              <a:rPr lang="en-US" sz="1400" dirty="0" err="1"/>
              <a:t>ved</a:t>
            </a:r>
            <a:r>
              <a:rPr lang="en-US" sz="1400" dirty="0"/>
              <a:t> </a:t>
            </a:r>
            <a:r>
              <a:rPr lang="en-US" sz="1400" dirty="0" err="1"/>
              <a:t>kun</a:t>
            </a:r>
            <a:r>
              <a:rPr lang="en-US" sz="1400" dirty="0"/>
              <a:t> </a:t>
            </a:r>
            <a:r>
              <a:rPr lang="en-US" sz="1400" dirty="0" err="1"/>
              <a:t>hvor</a:t>
            </a:r>
            <a:r>
              <a:rPr lang="en-US" sz="1400" dirty="0"/>
              <a:t> et array er, </a:t>
            </a:r>
            <a:r>
              <a:rPr lang="en-US" sz="1400" dirty="0" err="1"/>
              <a:t>ikke</a:t>
            </a:r>
            <a:r>
              <a:rPr lang="en-US" sz="1400" dirty="0"/>
              <a:t> </a:t>
            </a:r>
            <a:r>
              <a:rPr lang="en-US" sz="1400" dirty="0" err="1"/>
              <a:t>hvor</a:t>
            </a:r>
            <a:r>
              <a:rPr lang="en-US" sz="1400" dirty="0"/>
              <a:t> </a:t>
            </a:r>
            <a:r>
              <a:rPr lang="en-US" sz="1400" dirty="0" err="1"/>
              <a:t>stort</a:t>
            </a:r>
            <a:r>
              <a:rPr lang="en-US" sz="1400" dirty="0"/>
              <a:t> det er)</a:t>
            </a:r>
          </a:p>
          <a:p>
            <a:pPr marL="0" indent="0" algn="just">
              <a:buNone/>
            </a:pPr>
            <a:r>
              <a:rPr lang="en-US" sz="1400" dirty="0">
                <a:hlinkClick r:id="rId3">
                  <a:extLst>
                    <a:ext uri="{A12FA001-AC4F-418D-AE19-62706E023703}">
                      <ahyp:hlinkClr xmlns:ahyp="http://schemas.microsoft.com/office/drawing/2018/hyperlinkcolor" val="tx"/>
                    </a:ext>
                  </a:extLst>
                </a:hlinkClick>
              </a:rPr>
              <a:t>http://tpcg.io/oSvd1MjN</a:t>
            </a:r>
            <a:endParaRPr lang="en-US" sz="1400" dirty="0"/>
          </a:p>
          <a:p>
            <a:endParaRPr lang="en-DK" sz="1400" dirty="0"/>
          </a:p>
        </p:txBody>
      </p:sp>
    </p:spTree>
    <p:extLst>
      <p:ext uri="{BB962C8B-B14F-4D97-AF65-F5344CB8AC3E}">
        <p14:creationId xmlns:p14="http://schemas.microsoft.com/office/powerpoint/2010/main" val="383594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5E4CE0CA-037B-4073-985E-06B5C2C7CF56}"/>
              </a:ext>
            </a:extLst>
          </p:cNvPr>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el 2">
            <a:extLst>
              <a:ext uri="{FF2B5EF4-FFF2-40B4-BE49-F238E27FC236}">
                <a16:creationId xmlns:a16="http://schemas.microsoft.com/office/drawing/2014/main" id="{AF213017-86D0-40D9-9993-E452DC8F4D99}"/>
              </a:ext>
            </a:extLst>
          </p:cNvPr>
          <p:cNvSpPr>
            <a:spLocks noGrp="1"/>
          </p:cNvSpPr>
          <p:nvPr>
            <p:ph type="title"/>
          </p:nvPr>
        </p:nvSpPr>
        <p:spPr>
          <a:xfrm>
            <a:off x="587374" y="370290"/>
            <a:ext cx="10163970" cy="1474385"/>
          </a:xfrm>
        </p:spPr>
        <p:txBody>
          <a:bodyPr/>
          <a:lstStyle/>
          <a:p>
            <a:r>
              <a:rPr lang="da-DK" dirty="0" err="1"/>
              <a:t>Only</a:t>
            </a:r>
            <a:r>
              <a:rPr lang="da-DK" dirty="0"/>
              <a:t> Single Array Element Access </a:t>
            </a:r>
          </a:p>
        </p:txBody>
      </p:sp>
      <p:pic>
        <p:nvPicPr>
          <p:cNvPr id="6" name="Billede 5">
            <a:extLst>
              <a:ext uri="{FF2B5EF4-FFF2-40B4-BE49-F238E27FC236}">
                <a16:creationId xmlns:a16="http://schemas.microsoft.com/office/drawing/2014/main" id="{C2643052-5BCC-4CEA-AA37-B6274D153D2D}"/>
              </a:ext>
            </a:extLst>
          </p:cNvPr>
          <p:cNvPicPr>
            <a:picLocks noChangeAspect="1"/>
          </p:cNvPicPr>
          <p:nvPr/>
        </p:nvPicPr>
        <p:blipFill>
          <a:blip r:embed="rId2"/>
          <a:stretch>
            <a:fillRect/>
          </a:stretch>
        </p:blipFill>
        <p:spPr>
          <a:xfrm>
            <a:off x="1932350" y="1246968"/>
            <a:ext cx="8327300" cy="4684105"/>
          </a:xfrm>
          <a:prstGeom prst="rect">
            <a:avLst/>
          </a:prstGeom>
        </p:spPr>
      </p:pic>
      <p:pic>
        <p:nvPicPr>
          <p:cNvPr id="7" name="Billede 6">
            <a:extLst>
              <a:ext uri="{FF2B5EF4-FFF2-40B4-BE49-F238E27FC236}">
                <a16:creationId xmlns:a16="http://schemas.microsoft.com/office/drawing/2014/main" id="{4E5BF434-F54B-4A8F-8E6C-FE9FDF248A45}"/>
              </a:ext>
            </a:extLst>
          </p:cNvPr>
          <p:cNvPicPr>
            <a:picLocks noChangeAspect="1"/>
          </p:cNvPicPr>
          <p:nvPr/>
        </p:nvPicPr>
        <p:blipFill rotWithShape="1">
          <a:blip r:embed="rId3"/>
          <a:srcRect l="17654" t="11137" r="5608" b="19581"/>
          <a:stretch/>
        </p:blipFill>
        <p:spPr>
          <a:xfrm>
            <a:off x="2350060" y="3602614"/>
            <a:ext cx="499235" cy="450725"/>
          </a:xfrm>
          <a:prstGeom prst="rect">
            <a:avLst/>
          </a:prstGeom>
        </p:spPr>
      </p:pic>
      <p:pic>
        <p:nvPicPr>
          <p:cNvPr id="1026" name="Picture 2">
            <a:extLst>
              <a:ext uri="{FF2B5EF4-FFF2-40B4-BE49-F238E27FC236}">
                <a16:creationId xmlns:a16="http://schemas.microsoft.com/office/drawing/2014/main" id="{69663C21-7566-4EAD-8F51-8B0D4AFF4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68" t="15367" r="14893" b="17838"/>
          <a:stretch/>
        </p:blipFill>
        <p:spPr bwMode="auto">
          <a:xfrm>
            <a:off x="2349443" y="3118454"/>
            <a:ext cx="486905" cy="478012"/>
          </a:xfrm>
          <a:prstGeom prst="rect">
            <a:avLst/>
          </a:prstGeom>
          <a:noFill/>
          <a:extLst>
            <a:ext uri="{909E8E84-426E-40DD-AFC4-6F175D3DCCD1}">
              <a14:hiddenFill xmlns:a14="http://schemas.microsoft.com/office/drawing/2010/main">
                <a:solidFill>
                  <a:srgbClr val="FFFFFF"/>
                </a:solidFill>
              </a14:hiddenFill>
            </a:ext>
          </a:extLst>
        </p:spPr>
      </p:pic>
      <p:pic>
        <p:nvPicPr>
          <p:cNvPr id="8" name="Billede 7">
            <a:extLst>
              <a:ext uri="{FF2B5EF4-FFF2-40B4-BE49-F238E27FC236}">
                <a16:creationId xmlns:a16="http://schemas.microsoft.com/office/drawing/2014/main" id="{90519D29-4F8E-435B-85BF-A7709FC3A369}"/>
              </a:ext>
            </a:extLst>
          </p:cNvPr>
          <p:cNvPicPr>
            <a:picLocks noChangeAspect="1"/>
          </p:cNvPicPr>
          <p:nvPr/>
        </p:nvPicPr>
        <p:blipFill rotWithShape="1">
          <a:blip r:embed="rId3"/>
          <a:srcRect l="17654" t="11137" r="5608" b="19581"/>
          <a:stretch/>
        </p:blipFill>
        <p:spPr>
          <a:xfrm>
            <a:off x="2350060" y="4889320"/>
            <a:ext cx="499235" cy="450725"/>
          </a:xfrm>
          <a:prstGeom prst="rect">
            <a:avLst/>
          </a:prstGeom>
        </p:spPr>
      </p:pic>
      <p:grpSp>
        <p:nvGrpSpPr>
          <p:cNvPr id="14" name="Gruppe 13">
            <a:extLst>
              <a:ext uri="{FF2B5EF4-FFF2-40B4-BE49-F238E27FC236}">
                <a16:creationId xmlns:a16="http://schemas.microsoft.com/office/drawing/2014/main" id="{236883F0-A0C8-4C0C-AB46-6A7BD4AE40C5}"/>
              </a:ext>
            </a:extLst>
          </p:cNvPr>
          <p:cNvGrpSpPr/>
          <p:nvPr/>
        </p:nvGrpSpPr>
        <p:grpSpPr>
          <a:xfrm>
            <a:off x="4206240" y="2983613"/>
            <a:ext cx="7705116" cy="830997"/>
            <a:chOff x="4206240" y="2823593"/>
            <a:chExt cx="7705116" cy="830997"/>
          </a:xfrm>
        </p:grpSpPr>
        <p:sp>
          <p:nvSpPr>
            <p:cNvPr id="12" name="Tekstfelt 11">
              <a:extLst>
                <a:ext uri="{FF2B5EF4-FFF2-40B4-BE49-F238E27FC236}">
                  <a16:creationId xmlns:a16="http://schemas.microsoft.com/office/drawing/2014/main" id="{A7D138AD-D873-40F4-A721-7A90CFEE5308}"/>
                </a:ext>
              </a:extLst>
            </p:cNvPr>
            <p:cNvSpPr txBox="1"/>
            <p:nvPr/>
          </p:nvSpPr>
          <p:spPr>
            <a:xfrm>
              <a:off x="8235112" y="2823593"/>
              <a:ext cx="3676244" cy="830997"/>
            </a:xfrm>
            <a:prstGeom prst="rect">
              <a:avLst/>
            </a:prstGeom>
            <a:noFill/>
          </p:spPr>
          <p:txBody>
            <a:bodyPr wrap="square">
              <a:spAutoFit/>
            </a:bodyPr>
            <a:lstStyle/>
            <a:p>
              <a:pPr marL="0" indent="0">
                <a:buNone/>
              </a:pPr>
              <a:r>
                <a:rPr lang="da-DK" sz="2400" dirty="0">
                  <a:latin typeface="Consolas" panose="020B0609020204030204" pitchFamily="49" charset="0"/>
                </a:rPr>
                <a:t>OK i Python/MATLAB</a:t>
              </a:r>
            </a:p>
            <a:p>
              <a:pPr marL="0" indent="0">
                <a:buNone/>
              </a:pPr>
              <a:r>
                <a:rPr lang="da-DK" sz="2400" dirty="0">
                  <a:latin typeface="Consolas" panose="020B0609020204030204" pitchFamily="49" charset="0"/>
                </a:rPr>
                <a:t>Ikke i C!!!!</a:t>
              </a:r>
            </a:p>
          </p:txBody>
        </p:sp>
        <p:cxnSp>
          <p:nvCxnSpPr>
            <p:cNvPr id="13" name="Lige pilforbindelse 12">
              <a:extLst>
                <a:ext uri="{FF2B5EF4-FFF2-40B4-BE49-F238E27FC236}">
                  <a16:creationId xmlns:a16="http://schemas.microsoft.com/office/drawing/2014/main" id="{BB104D4D-FD80-48AA-8AA5-F44CEFB1F814}"/>
                </a:ext>
              </a:extLst>
            </p:cNvPr>
            <p:cNvCxnSpPr/>
            <p:nvPr/>
          </p:nvCxnSpPr>
          <p:spPr>
            <a:xfrm flipH="1">
              <a:off x="4206240" y="3197440"/>
              <a:ext cx="402887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7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7762B5E2-CF89-44FA-AE63-384D642A76B9}"/>
              </a:ext>
            </a:extLst>
          </p:cNvPr>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el 2">
            <a:extLst>
              <a:ext uri="{FF2B5EF4-FFF2-40B4-BE49-F238E27FC236}">
                <a16:creationId xmlns:a16="http://schemas.microsoft.com/office/drawing/2014/main" id="{88E36414-A8CE-43A1-8019-F61A2BDC8F4C}"/>
              </a:ext>
            </a:extLst>
          </p:cNvPr>
          <p:cNvSpPr>
            <a:spLocks noGrp="1"/>
          </p:cNvSpPr>
          <p:nvPr>
            <p:ph type="title"/>
          </p:nvPr>
        </p:nvSpPr>
        <p:spPr>
          <a:xfrm>
            <a:off x="587374" y="370290"/>
            <a:ext cx="8011342" cy="1474385"/>
          </a:xfrm>
        </p:spPr>
        <p:txBody>
          <a:bodyPr/>
          <a:lstStyle/>
          <a:p>
            <a:r>
              <a:rPr lang="da-DK" dirty="0"/>
              <a:t>Hvad bruger man arrays til?</a:t>
            </a:r>
          </a:p>
        </p:txBody>
      </p:sp>
      <p:sp>
        <p:nvSpPr>
          <p:cNvPr id="4" name="Pladsholder til tekst 3">
            <a:extLst>
              <a:ext uri="{FF2B5EF4-FFF2-40B4-BE49-F238E27FC236}">
                <a16:creationId xmlns:a16="http://schemas.microsoft.com/office/drawing/2014/main" id="{189523A8-B756-442B-8171-8B151651F4EC}"/>
              </a:ext>
            </a:extLst>
          </p:cNvPr>
          <p:cNvSpPr>
            <a:spLocks noGrp="1"/>
          </p:cNvSpPr>
          <p:nvPr>
            <p:ph type="body" sz="quarter" idx="12"/>
          </p:nvPr>
        </p:nvSpPr>
        <p:spPr>
          <a:xfrm>
            <a:off x="587375" y="1846320"/>
            <a:ext cx="10620094" cy="3704284"/>
          </a:xfrm>
        </p:spPr>
        <p:txBody>
          <a:bodyPr>
            <a:normAutofit/>
          </a:bodyPr>
          <a:lstStyle/>
          <a:p>
            <a:pPr>
              <a:buFont typeface="Arial" panose="020B0604020202020204" pitchFamily="34" charset="0"/>
              <a:buChar char="•"/>
            </a:pPr>
            <a:r>
              <a:rPr lang="en-US" b="1" dirty="0"/>
              <a:t>Data</a:t>
            </a:r>
            <a:r>
              <a:rPr lang="en-US" dirty="0"/>
              <a:t>: </a:t>
            </a:r>
            <a:r>
              <a:rPr lang="en-US" dirty="0" err="1"/>
              <a:t>Organiseret</a:t>
            </a:r>
            <a:r>
              <a:rPr lang="en-US" dirty="0"/>
              <a:t> </a:t>
            </a:r>
            <a:r>
              <a:rPr lang="en-US" dirty="0" err="1"/>
              <a:t>lagring</a:t>
            </a:r>
            <a:r>
              <a:rPr lang="en-US" dirty="0"/>
              <a:t> </a:t>
            </a:r>
            <a:r>
              <a:rPr lang="en-US" dirty="0" err="1"/>
              <a:t>af</a:t>
            </a:r>
            <a:r>
              <a:rPr lang="en-US" dirty="0"/>
              <a:t> data</a:t>
            </a:r>
          </a:p>
          <a:p>
            <a:pPr>
              <a:buFont typeface="Arial" panose="020B0604020202020204" pitchFamily="34" charset="0"/>
              <a:buChar char="•"/>
            </a:pPr>
            <a:r>
              <a:rPr lang="en-US" b="1" dirty="0" err="1"/>
              <a:t>Resultater</a:t>
            </a:r>
            <a:endParaRPr lang="en-US" b="1" dirty="0"/>
          </a:p>
          <a:p>
            <a:pPr>
              <a:buFont typeface="Arial" panose="020B0604020202020204" pitchFamily="34" charset="0"/>
              <a:buChar char="•"/>
            </a:pPr>
            <a:r>
              <a:rPr lang="en-US" b="1" dirty="0"/>
              <a:t>Text</a:t>
            </a:r>
            <a:r>
              <a:rPr lang="en-US" dirty="0"/>
              <a:t>: </a:t>
            </a:r>
            <a:r>
              <a:rPr lang="en-US" dirty="0" err="1"/>
              <a:t>en</a:t>
            </a:r>
            <a:r>
              <a:rPr lang="en-US" dirty="0"/>
              <a:t> string er et array </a:t>
            </a:r>
            <a:r>
              <a:rPr lang="en-US" dirty="0" err="1"/>
              <a:t>af</a:t>
            </a:r>
            <a:r>
              <a:rPr lang="en-US" dirty="0"/>
              <a:t> char's </a:t>
            </a:r>
            <a:r>
              <a:rPr lang="en-US" dirty="0" err="1"/>
              <a:t>som</a:t>
            </a:r>
            <a:r>
              <a:rPr lang="en-US" dirty="0"/>
              <a:t> </a:t>
            </a:r>
            <a:r>
              <a:rPr lang="en-US" dirty="0" err="1"/>
              <a:t>afsluttes</a:t>
            </a:r>
            <a:r>
              <a:rPr lang="en-US" dirty="0"/>
              <a:t> med null </a:t>
            </a:r>
            <a:r>
              <a:rPr lang="en-US" dirty="0" err="1"/>
              <a:t>operatoren</a:t>
            </a:r>
            <a:r>
              <a:rPr lang="en-US" dirty="0"/>
              <a:t> '\0' </a:t>
            </a:r>
          </a:p>
          <a:p>
            <a:pPr lvl="1">
              <a:buFont typeface="Arial" panose="020B0604020202020204" pitchFamily="34" charset="0"/>
              <a:buChar char="•"/>
            </a:pPr>
            <a:r>
              <a:rPr lang="da-DK" i="1" dirty="0" err="1"/>
              <a:t>strings</a:t>
            </a:r>
            <a:r>
              <a:rPr lang="da-DK" i="1" dirty="0"/>
              <a:t> på kursusgang 9</a:t>
            </a:r>
          </a:p>
          <a:p>
            <a:pPr lvl="1">
              <a:buFont typeface="Arial" panose="020B0604020202020204" pitchFamily="34" charset="0"/>
              <a:buChar char="•"/>
            </a:pPr>
            <a:endParaRPr lang="da-DK" sz="1200" i="1" dirty="0"/>
          </a:p>
          <a:p>
            <a:pPr lvl="1">
              <a:buFont typeface="Arial" panose="020B0604020202020204" pitchFamily="34" charset="0"/>
              <a:buChar char="•"/>
            </a:pPr>
            <a:endParaRPr lang="da-DK" sz="1200" i="1" dirty="0"/>
          </a:p>
          <a:p>
            <a:pPr marL="338138" lvl="1" indent="0">
              <a:buNone/>
            </a:pPr>
            <a:r>
              <a:rPr lang="da-DK" sz="1200" i="1" dirty="0"/>
              <a:t>lad os lave et lille program som indeholder vægten af 3 høns</a:t>
            </a:r>
          </a:p>
        </p:txBody>
      </p:sp>
    </p:spTree>
    <p:extLst>
      <p:ext uri="{BB962C8B-B14F-4D97-AF65-F5344CB8AC3E}">
        <p14:creationId xmlns:p14="http://schemas.microsoft.com/office/powerpoint/2010/main" val="2966391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834984-99D9-3929-85D4-564C9FF27110}"/>
              </a:ext>
            </a:extLst>
          </p:cNvPr>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a:extLst>
              <a:ext uri="{FF2B5EF4-FFF2-40B4-BE49-F238E27FC236}">
                <a16:creationId xmlns:a16="http://schemas.microsoft.com/office/drawing/2014/main" id="{75EEEDCE-8291-61AA-9F0E-0EB184B4B72E}"/>
              </a:ext>
            </a:extLst>
          </p:cNvPr>
          <p:cNvSpPr>
            <a:spLocks noGrp="1"/>
          </p:cNvSpPr>
          <p:nvPr>
            <p:ph type="title"/>
          </p:nvPr>
        </p:nvSpPr>
        <p:spPr>
          <a:xfrm>
            <a:off x="587374" y="370290"/>
            <a:ext cx="7619555" cy="1474385"/>
          </a:xfrm>
        </p:spPr>
        <p:txBody>
          <a:bodyPr/>
          <a:lstStyle/>
          <a:p>
            <a:r>
              <a:rPr lang="da-DK" dirty="0"/>
              <a:t>Opgave: arrays1.c</a:t>
            </a:r>
            <a:br>
              <a:rPr lang="da-DK" dirty="0"/>
            </a:br>
            <a:r>
              <a:rPr lang="da-DK" dirty="0"/>
              <a:t>Arrays</a:t>
            </a:r>
            <a:endParaRPr lang="en-DK" dirty="0"/>
          </a:p>
        </p:txBody>
      </p:sp>
      <p:sp>
        <p:nvSpPr>
          <p:cNvPr id="4" name="Text Placeholder 3">
            <a:extLst>
              <a:ext uri="{FF2B5EF4-FFF2-40B4-BE49-F238E27FC236}">
                <a16:creationId xmlns:a16="http://schemas.microsoft.com/office/drawing/2014/main" id="{9CD14315-9C16-1C36-6B3A-9A3C80166925}"/>
              </a:ext>
            </a:extLst>
          </p:cNvPr>
          <p:cNvSpPr>
            <a:spLocks noGrp="1"/>
          </p:cNvSpPr>
          <p:nvPr>
            <p:ph type="body" sz="quarter" idx="12"/>
          </p:nvPr>
        </p:nvSpPr>
        <p:spPr/>
        <p:txBody>
          <a:bodyPr>
            <a:normAutofit/>
          </a:bodyPr>
          <a:lstStyle/>
          <a:p>
            <a:pPr marL="338138" lvl="1" indent="0">
              <a:buNone/>
            </a:pPr>
            <a:r>
              <a:rPr lang="da-DK" dirty="0">
                <a:latin typeface="Consolas" panose="020B0609020204030204" pitchFamily="49" charset="0"/>
              </a:rPr>
              <a:t>Lav et program, som indeholder et array </a:t>
            </a:r>
            <a:r>
              <a:rPr lang="da-DK" dirty="0" err="1">
                <a:latin typeface="Consolas" panose="020B0609020204030204" pitchFamily="49" charset="0"/>
              </a:rPr>
              <a:t>Numbers</a:t>
            </a:r>
            <a:r>
              <a:rPr lang="da-DK" dirty="0">
                <a:latin typeface="Consolas" panose="020B0609020204030204" pitchFamily="49" charset="0"/>
              </a:rPr>
              <a:t> med værdierne {2,3,5,7}. Print disse værdier ud.</a:t>
            </a:r>
          </a:p>
          <a:p>
            <a:pPr marL="338138" lvl="1" indent="0">
              <a:buNone/>
            </a:pPr>
            <a:r>
              <a:rPr lang="da-DK" b="1" dirty="0">
                <a:latin typeface="Consolas" panose="020B0609020204030204" pitchFamily="49" charset="0"/>
              </a:rPr>
              <a:t>Fremgangsmåde:</a:t>
            </a:r>
          </a:p>
          <a:p>
            <a:pPr marL="681038" lvl="1" indent="-342900">
              <a:buFont typeface="+mj-lt"/>
              <a:buAutoNum type="arabicPeriod"/>
            </a:pPr>
            <a:r>
              <a:rPr lang="da-DK" dirty="0">
                <a:latin typeface="Consolas" panose="020B0609020204030204" pitchFamily="49" charset="0"/>
              </a:rPr>
              <a:t>lav og åben filen </a:t>
            </a:r>
            <a:r>
              <a:rPr lang="da-DK" dirty="0"/>
              <a:t>arrays1.c</a:t>
            </a:r>
          </a:p>
          <a:p>
            <a:pPr marL="681038" lvl="1" indent="-342900">
              <a:buFont typeface="+mj-lt"/>
              <a:buAutoNum type="arabicPeriod"/>
            </a:pPr>
            <a:r>
              <a:rPr lang="da-DK" dirty="0">
                <a:latin typeface="Consolas" panose="020B0609020204030204" pitchFamily="49" charset="0"/>
              </a:rPr>
              <a:t>opret et array som indeholder værdierne {2,3,5,7}</a:t>
            </a:r>
          </a:p>
          <a:p>
            <a:pPr marL="863600" lvl="2" indent="-342900">
              <a:buFont typeface="+mj-lt"/>
              <a:buAutoNum type="arabicPeriod"/>
            </a:pPr>
            <a:r>
              <a:rPr lang="da-DK" dirty="0">
                <a:latin typeface="Consolas" panose="020B0609020204030204" pitchFamily="49" charset="0"/>
              </a:rPr>
              <a:t>Hint: Hvis man skal bruge et heltal, hvilken datatype er så passende?</a:t>
            </a:r>
          </a:p>
          <a:p>
            <a:pPr marL="681038" lvl="1" indent="-342900">
              <a:buFont typeface="+mj-lt"/>
              <a:buAutoNum type="arabicPeriod"/>
            </a:pPr>
            <a:r>
              <a:rPr lang="da-DK" dirty="0">
                <a:latin typeface="Consolas" panose="020B0609020204030204" pitchFamily="49" charset="0"/>
              </a:rPr>
              <a:t>Lav et loop, som printer alle værdier af arrayet ud en efter en.</a:t>
            </a:r>
          </a:p>
          <a:p>
            <a:pPr marL="1128713" lvl="3" indent="-342900">
              <a:buFont typeface="+mj-lt"/>
              <a:buAutoNum type="arabicPeriod"/>
            </a:pPr>
            <a:r>
              <a:rPr lang="da-DK" dirty="0">
                <a:latin typeface="Consolas" panose="020B0609020204030204" pitchFamily="49" charset="0"/>
              </a:rPr>
              <a:t>Hint: Arrays er </a:t>
            </a:r>
            <a:r>
              <a:rPr lang="da-DK" dirty="0" err="1">
                <a:latin typeface="Consolas" panose="020B0609020204030204" pitchFamily="49" charset="0"/>
              </a:rPr>
              <a:t>indexeret</a:t>
            </a:r>
            <a:r>
              <a:rPr lang="da-DK" dirty="0">
                <a:latin typeface="Consolas" panose="020B0609020204030204" pitchFamily="49" charset="0"/>
              </a:rPr>
              <a:t> fra 0 til N-1</a:t>
            </a:r>
          </a:p>
          <a:p>
            <a:pPr marL="863600" lvl="2" indent="-342900">
              <a:buFont typeface="+mj-lt"/>
              <a:buAutoNum type="arabicPeriod"/>
            </a:pPr>
            <a:r>
              <a:rPr lang="da-DK" dirty="0">
                <a:latin typeface="Consolas" panose="020B0609020204030204" pitchFamily="49" charset="0"/>
              </a:rPr>
              <a:t>&gt; </a:t>
            </a:r>
            <a:r>
              <a:rPr lang="da-DK" dirty="0" err="1">
                <a:latin typeface="Consolas" panose="020B0609020204030204" pitchFamily="49" charset="0"/>
              </a:rPr>
              <a:t>Numbers</a:t>
            </a:r>
            <a:r>
              <a:rPr lang="da-DK" dirty="0">
                <a:latin typeface="Consolas" panose="020B0609020204030204" pitchFamily="49" charset="0"/>
              </a:rPr>
              <a:t>[0] indeholder værdien 2</a:t>
            </a:r>
          </a:p>
          <a:p>
            <a:pPr marL="681038" lvl="1" indent="-342900">
              <a:buFont typeface="+mj-lt"/>
              <a:buAutoNum type="arabicPeriod"/>
            </a:pPr>
            <a:r>
              <a:rPr lang="da-DK" dirty="0" err="1">
                <a:latin typeface="Consolas" panose="020B0609020204030204" pitchFamily="49" charset="0"/>
              </a:rPr>
              <a:t>Compile</a:t>
            </a:r>
            <a:r>
              <a:rPr lang="da-DK" dirty="0">
                <a:latin typeface="Consolas" panose="020B0609020204030204" pitchFamily="49" charset="0"/>
              </a:rPr>
              <a:t> og kør programmet fra VS Code</a:t>
            </a:r>
          </a:p>
          <a:p>
            <a:pPr marL="681038" lvl="1" indent="-342900">
              <a:buFont typeface="+mj-lt"/>
              <a:buAutoNum type="arabicPeriod"/>
            </a:pPr>
            <a:r>
              <a:rPr lang="da-DK" dirty="0" err="1">
                <a:latin typeface="Consolas" panose="020B0609020204030204" pitchFamily="49" charset="0"/>
              </a:rPr>
              <a:t>Compile</a:t>
            </a:r>
            <a:r>
              <a:rPr lang="da-DK" dirty="0">
                <a:latin typeface="Consolas" panose="020B0609020204030204" pitchFamily="49" charset="0"/>
              </a:rPr>
              <a:t> og kør programmet fra terminalen</a:t>
            </a:r>
          </a:p>
        </p:txBody>
      </p:sp>
    </p:spTree>
    <p:extLst>
      <p:ext uri="{BB962C8B-B14F-4D97-AF65-F5344CB8AC3E}">
        <p14:creationId xmlns:p14="http://schemas.microsoft.com/office/powerpoint/2010/main" val="40394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FFD9E-66A9-DBEC-D73C-3EAE30F8DFEF}"/>
              </a:ext>
            </a:extLst>
          </p:cNvPr>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a:extLst>
              <a:ext uri="{FF2B5EF4-FFF2-40B4-BE49-F238E27FC236}">
                <a16:creationId xmlns:a16="http://schemas.microsoft.com/office/drawing/2014/main" id="{A80E2DB1-358A-650F-92B3-3FA7C037F8CD}"/>
              </a:ext>
            </a:extLst>
          </p:cNvPr>
          <p:cNvSpPr>
            <a:spLocks noGrp="1"/>
          </p:cNvSpPr>
          <p:nvPr>
            <p:ph type="title"/>
          </p:nvPr>
        </p:nvSpPr>
        <p:spPr>
          <a:xfrm>
            <a:off x="587374" y="370290"/>
            <a:ext cx="7194618" cy="1474385"/>
          </a:xfrm>
        </p:spPr>
        <p:txBody>
          <a:bodyPr/>
          <a:lstStyle/>
          <a:p>
            <a:r>
              <a:rPr lang="en-US" dirty="0"/>
              <a:t>What we know 2</a:t>
            </a:r>
            <a:br>
              <a:rPr lang="en-US" dirty="0"/>
            </a:br>
            <a:r>
              <a:rPr lang="en-US" sz="1800" dirty="0"/>
              <a:t>what_you_know2.c</a:t>
            </a:r>
            <a:endParaRPr lang="en-DK" dirty="0"/>
          </a:p>
        </p:txBody>
      </p:sp>
      <p:sp>
        <p:nvSpPr>
          <p:cNvPr id="9" name="TextBox 8">
            <a:extLst>
              <a:ext uri="{FF2B5EF4-FFF2-40B4-BE49-F238E27FC236}">
                <a16:creationId xmlns:a16="http://schemas.microsoft.com/office/drawing/2014/main" id="{700A40B9-D5C2-D437-7991-A99D85444450}"/>
              </a:ext>
            </a:extLst>
          </p:cNvPr>
          <p:cNvSpPr txBox="1"/>
          <p:nvPr/>
        </p:nvSpPr>
        <p:spPr>
          <a:xfrm>
            <a:off x="587375" y="1655618"/>
            <a:ext cx="5065280" cy="3985706"/>
          </a:xfrm>
          <a:prstGeom prst="rect">
            <a:avLst/>
          </a:prstGeom>
          <a:solidFill>
            <a:schemeClr val="bg1">
              <a:lumMod val="95000"/>
            </a:schemeClr>
          </a:solidFill>
        </p:spPr>
        <p:txBody>
          <a:bodyPr wrap="square">
            <a:spAutoFit/>
          </a:bodyPr>
          <a:lstStyle/>
          <a:p>
            <a:pPr marL="228600" indent="-228600">
              <a:buFont typeface="+mj-lt"/>
              <a:buAutoNum type="arabicPeriod"/>
            </a:pPr>
            <a:r>
              <a:rPr lang="en-US" sz="1100" b="0" dirty="0">
                <a:solidFill>
                  <a:srgbClr val="808080"/>
                </a:solidFill>
                <a:effectLst/>
                <a:latin typeface="Consolas" panose="020B0609020204030204" pitchFamily="49" charset="0"/>
              </a:rPr>
              <a:t>#include</a:t>
            </a:r>
            <a:r>
              <a:rPr lang="en-US" sz="1100" b="0" dirty="0">
                <a:solidFill>
                  <a:srgbClr val="000000"/>
                </a:solidFill>
                <a:effectLst/>
                <a:latin typeface="Consolas" panose="020B0609020204030204" pitchFamily="49" charset="0"/>
              </a:rPr>
              <a:t> </a:t>
            </a:r>
            <a:r>
              <a:rPr lang="en-US" sz="1100" b="0" dirty="0">
                <a:solidFill>
                  <a:srgbClr val="E21F1F"/>
                </a:solidFill>
                <a:effectLst/>
                <a:latin typeface="Consolas" panose="020B0609020204030204" pitchFamily="49" charset="0"/>
              </a:rPr>
              <a:t>&lt;</a:t>
            </a:r>
            <a:r>
              <a:rPr lang="en-US" sz="1100" b="0" dirty="0" err="1">
                <a:solidFill>
                  <a:srgbClr val="A31515"/>
                </a:solidFill>
                <a:effectLst/>
                <a:latin typeface="Consolas" panose="020B0609020204030204" pitchFamily="49" charset="0"/>
              </a:rPr>
              <a:t>stdio.h</a:t>
            </a:r>
            <a:r>
              <a:rPr lang="en-US" sz="1100" b="0" dirty="0">
                <a:solidFill>
                  <a:srgbClr val="E21F1F"/>
                </a:solidFill>
                <a:effectLst/>
                <a:latin typeface="Consolas" panose="020B0609020204030204" pitchFamily="49" charset="0"/>
              </a:rPr>
              <a:t>&gt;</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74531F"/>
                </a:solidFill>
                <a:effectLst/>
                <a:latin typeface="Consolas" panose="020B0609020204030204" pitchFamily="49" charset="0"/>
              </a:rPr>
              <a:t>main</a:t>
            </a: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dirty="0">
                <a:solidFill>
                  <a:srgbClr val="000000"/>
                </a:solidFill>
                <a:latin typeface="Consolas" panose="020B0609020204030204" pitchFamily="49" charset="0"/>
              </a:rPr>
              <a:t>    ...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8000"/>
                </a:solidFill>
                <a:effectLst/>
                <a:latin typeface="Consolas" panose="020B0609020204030204" pitchFamily="49" charset="0"/>
              </a:rPr>
              <a:t>    /* Print patient information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Patient Information for 5 patients</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patientID1</a:t>
            </a:r>
            <a:r>
              <a:rPr lang="en-US" sz="1100" b="0" dirty="0">
                <a:solidFill>
                  <a:srgbClr val="000000"/>
                </a:solidFill>
                <a:effectLst/>
                <a:latin typeface="Consolas" panose="020B0609020204030204" pitchFamily="49" charset="0"/>
              </a:rPr>
              <a:t>);</a:t>
            </a:r>
            <a:r>
              <a:rPr lang="en-US" sz="1100" b="0" dirty="0">
                <a:solidFill>
                  <a:srgbClr val="008000"/>
                </a:solidFill>
                <a:effectLst/>
                <a:latin typeface="Consolas" panose="020B0609020204030204" pitchFamily="49" charset="0"/>
              </a:rPr>
              <a:t>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weight1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patientID2</a:t>
            </a:r>
            <a:r>
              <a:rPr lang="en-US" sz="1100" b="0" dirty="0">
                <a:solidFill>
                  <a:srgbClr val="000000"/>
                </a:solidFill>
                <a:effectLst/>
                <a:latin typeface="Consolas" panose="020B0609020204030204" pitchFamily="49" charset="0"/>
              </a:rPr>
              <a:t>);</a:t>
            </a:r>
            <a:r>
              <a:rPr lang="en-US" sz="1100" b="0" dirty="0">
                <a:solidFill>
                  <a:srgbClr val="008000"/>
                </a:solidFill>
                <a:effectLst/>
                <a:latin typeface="Consolas" panose="020B0609020204030204" pitchFamily="49" charset="0"/>
              </a:rPr>
              <a:t>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weight2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patientID3</a:t>
            </a:r>
            <a:r>
              <a:rPr lang="en-US" sz="1100" b="0" dirty="0">
                <a:solidFill>
                  <a:srgbClr val="000000"/>
                </a:solidFill>
                <a:effectLst/>
                <a:latin typeface="Consolas" panose="020B0609020204030204" pitchFamily="49" charset="0"/>
              </a:rPr>
              <a:t>);</a:t>
            </a:r>
            <a:r>
              <a:rPr lang="en-US" sz="1100" b="0" dirty="0">
                <a:solidFill>
                  <a:srgbClr val="008000"/>
                </a:solidFill>
                <a:effectLst/>
                <a:latin typeface="Consolas" panose="020B0609020204030204" pitchFamily="49" charset="0"/>
              </a:rPr>
              <a:t>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age3</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weight3</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70321D9B-26CE-7008-8BD8-46B5ADD83A8D}"/>
              </a:ext>
            </a:extLst>
          </p:cNvPr>
          <p:cNvSpPr txBox="1"/>
          <p:nvPr/>
        </p:nvSpPr>
        <p:spPr>
          <a:xfrm>
            <a:off x="9086451" y="2504778"/>
            <a:ext cx="2909810" cy="2554545"/>
          </a:xfrm>
          <a:prstGeom prst="rect">
            <a:avLst/>
          </a:prstGeom>
          <a:noFill/>
        </p:spPr>
        <p:txBody>
          <a:bodyPr wrap="square">
            <a:spAutoFit/>
          </a:bodyPr>
          <a:lstStyle/>
          <a:p>
            <a:r>
              <a:rPr lang="en-US" sz="1000" u="sng" dirty="0"/>
              <a:t>Terminal</a:t>
            </a:r>
          </a:p>
          <a:p>
            <a:r>
              <a:rPr lang="en-US" sz="1000" dirty="0" err="1">
                <a:latin typeface="Consolas" panose="020B0609020204030204" pitchFamily="49" charset="0"/>
              </a:rPr>
              <a:t>gcc</a:t>
            </a:r>
            <a:r>
              <a:rPr lang="en-US" sz="1000" dirty="0">
                <a:latin typeface="Consolas" panose="020B0609020204030204" pitchFamily="49" charset="0"/>
              </a:rPr>
              <a:t> –o main.exe </a:t>
            </a:r>
            <a:r>
              <a:rPr lang="en-US" sz="1000" dirty="0" err="1">
                <a:latin typeface="Consolas" panose="020B0609020204030204" pitchFamily="49" charset="0"/>
              </a:rPr>
              <a:t>file.c</a:t>
            </a:r>
            <a:r>
              <a:rPr lang="en-US" sz="1000" dirty="0">
                <a:latin typeface="Consolas" panose="020B0609020204030204" pitchFamily="49" charset="0"/>
              </a:rPr>
              <a:t> &amp; main.exe</a:t>
            </a:r>
          </a:p>
          <a:p>
            <a:pPr marL="171450" indent="-171450">
              <a:buFont typeface="Consolas" panose="020B0609020204030204" pitchFamily="49" charset="0"/>
              <a:buChar char="›"/>
            </a:pPr>
            <a:r>
              <a:rPr lang="en-US" sz="1000" dirty="0">
                <a:latin typeface="Consolas" panose="020B0609020204030204" pitchFamily="49" charset="0"/>
              </a:rPr>
              <a:t>Patient Information for 5 patients</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1</a:t>
            </a:r>
          </a:p>
          <a:p>
            <a:pPr marL="171450" indent="-171450">
              <a:buFont typeface="Consolas" panose="020B0609020204030204" pitchFamily="49" charset="0"/>
              <a:buChar char="›"/>
            </a:pPr>
            <a:r>
              <a:rPr lang="en-US" sz="1000" dirty="0">
                <a:latin typeface="Consolas" panose="020B0609020204030204" pitchFamily="49" charset="0"/>
              </a:rPr>
              <a:t>  age:          13</a:t>
            </a:r>
          </a:p>
          <a:p>
            <a:pPr marL="171450" indent="-171450">
              <a:buFont typeface="Consolas" panose="020B0609020204030204" pitchFamily="49" charset="0"/>
              <a:buChar char="›"/>
            </a:pPr>
            <a:r>
              <a:rPr lang="en-US" sz="1000" dirty="0">
                <a:latin typeface="Consolas" panose="020B0609020204030204" pitchFamily="49" charset="0"/>
              </a:rPr>
              <a:t>  weight:       80</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3</a:t>
            </a:r>
          </a:p>
          <a:p>
            <a:pPr marL="171450" indent="-171450">
              <a:buFont typeface="Consolas" panose="020B0609020204030204" pitchFamily="49" charset="0"/>
              <a:buChar char="›"/>
            </a:pPr>
            <a:r>
              <a:rPr lang="en-US" sz="1000" dirty="0">
                <a:latin typeface="Consolas" panose="020B0609020204030204" pitchFamily="49" charset="0"/>
              </a:rPr>
              <a:t>  age:          44</a:t>
            </a:r>
          </a:p>
          <a:p>
            <a:pPr marL="171450" indent="-171450">
              <a:buFont typeface="Consolas" panose="020B0609020204030204" pitchFamily="49" charset="0"/>
              <a:buChar char="›"/>
            </a:pPr>
            <a:r>
              <a:rPr lang="en-US" sz="1000" dirty="0">
                <a:latin typeface="Consolas" panose="020B0609020204030204" pitchFamily="49" charset="0"/>
              </a:rPr>
              <a:t>  weight:       99</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52</a:t>
            </a:r>
          </a:p>
          <a:p>
            <a:pPr marL="171450" indent="-171450">
              <a:buFont typeface="Consolas" panose="020B0609020204030204" pitchFamily="49" charset="0"/>
              <a:buChar char="›"/>
            </a:pPr>
            <a:r>
              <a:rPr lang="en-US" sz="1000" dirty="0">
                <a:latin typeface="Consolas" panose="020B0609020204030204" pitchFamily="49" charset="0"/>
              </a:rPr>
              <a:t>  age:          51</a:t>
            </a:r>
          </a:p>
          <a:p>
            <a:pPr marL="171450" indent="-171450">
              <a:buFont typeface="Consolas" panose="020B0609020204030204" pitchFamily="49" charset="0"/>
              <a:buChar char="›"/>
            </a:pPr>
            <a:r>
              <a:rPr lang="en-US" sz="1000" dirty="0">
                <a:latin typeface="Consolas" panose="020B0609020204030204" pitchFamily="49" charset="0"/>
              </a:rPr>
              <a:t>  weight:       100</a:t>
            </a:r>
            <a:endParaRPr lang="en-DK" sz="1000" dirty="0">
              <a:latin typeface="Consolas" panose="020B0609020204030204" pitchFamily="49" charset="0"/>
            </a:endParaRPr>
          </a:p>
          <a:p>
            <a:endParaRPr lang="en-DK" sz="1000" dirty="0">
              <a:latin typeface="Consolas" panose="020B0609020204030204" pitchFamily="49" charset="0"/>
            </a:endParaRPr>
          </a:p>
        </p:txBody>
      </p:sp>
    </p:spTree>
    <p:extLst>
      <p:ext uri="{BB962C8B-B14F-4D97-AF65-F5344CB8AC3E}">
        <p14:creationId xmlns:p14="http://schemas.microsoft.com/office/powerpoint/2010/main" val="11999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FFD9E-66A9-DBEC-D73C-3EAE30F8DFEF}"/>
              </a:ext>
            </a:extLst>
          </p:cNvPr>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a:extLst>
              <a:ext uri="{FF2B5EF4-FFF2-40B4-BE49-F238E27FC236}">
                <a16:creationId xmlns:a16="http://schemas.microsoft.com/office/drawing/2014/main" id="{A80E2DB1-358A-650F-92B3-3FA7C037F8CD}"/>
              </a:ext>
            </a:extLst>
          </p:cNvPr>
          <p:cNvSpPr>
            <a:spLocks noGrp="1"/>
          </p:cNvSpPr>
          <p:nvPr>
            <p:ph type="title"/>
          </p:nvPr>
        </p:nvSpPr>
        <p:spPr>
          <a:xfrm>
            <a:off x="587374" y="370290"/>
            <a:ext cx="7194618" cy="1474385"/>
          </a:xfrm>
        </p:spPr>
        <p:txBody>
          <a:bodyPr/>
          <a:lstStyle/>
          <a:p>
            <a:r>
              <a:rPr lang="en-US" dirty="0"/>
              <a:t>A better way (array)</a:t>
            </a:r>
            <a:br>
              <a:rPr lang="en-US" dirty="0"/>
            </a:br>
            <a:r>
              <a:rPr lang="en-US" sz="1800" dirty="0" err="1"/>
              <a:t>a_better_way.c</a:t>
            </a:r>
            <a:br>
              <a:rPr lang="en-US" dirty="0"/>
            </a:br>
            <a:endParaRPr lang="en-DK" dirty="0"/>
          </a:p>
        </p:txBody>
      </p:sp>
      <p:sp>
        <p:nvSpPr>
          <p:cNvPr id="9" name="TextBox 8">
            <a:extLst>
              <a:ext uri="{FF2B5EF4-FFF2-40B4-BE49-F238E27FC236}">
                <a16:creationId xmlns:a16="http://schemas.microsoft.com/office/drawing/2014/main" id="{700A40B9-D5C2-D437-7991-A99D85444450}"/>
              </a:ext>
            </a:extLst>
          </p:cNvPr>
          <p:cNvSpPr txBox="1"/>
          <p:nvPr/>
        </p:nvSpPr>
        <p:spPr>
          <a:xfrm>
            <a:off x="587374" y="1564178"/>
            <a:ext cx="6591799" cy="4493538"/>
          </a:xfrm>
          <a:prstGeom prst="rect">
            <a:avLst/>
          </a:prstGeom>
          <a:solidFill>
            <a:schemeClr val="bg1">
              <a:lumMod val="95000"/>
            </a:schemeClr>
          </a:solidFill>
        </p:spPr>
        <p:txBody>
          <a:bodyPr wrap="square">
            <a:spAutoFit/>
          </a:bodyPr>
          <a:lstStyle/>
          <a:p>
            <a:pPr marL="228600" indent="-228600">
              <a:buFont typeface="+mj-lt"/>
              <a:buAutoNum type="arabicPeriod"/>
            </a:pPr>
            <a:r>
              <a:rPr lang="en-US" sz="1100" b="0" dirty="0">
                <a:solidFill>
                  <a:srgbClr val="008000"/>
                </a:solidFill>
                <a:effectLst/>
                <a:latin typeface="Consolas" panose="020B0609020204030204" pitchFamily="49" charset="0"/>
              </a:rPr>
              <a:t>/*     Use arrays to store data, and a loop to print it! */</a:t>
            </a:r>
            <a:endParaRPr lang="en-US" sz="1100" b="0" dirty="0">
              <a:solidFill>
                <a:srgbClr val="808080"/>
              </a:solidFill>
              <a:effectLst/>
              <a:latin typeface="Consolas" panose="020B0609020204030204" pitchFamily="49" charset="0"/>
            </a:endParaRPr>
          </a:p>
          <a:p>
            <a:pPr marL="228600" indent="-228600">
              <a:buFont typeface="+mj-lt"/>
              <a:buAutoNum type="arabicPeriod"/>
            </a:pPr>
            <a:r>
              <a:rPr lang="en-US" sz="1100" b="0" dirty="0">
                <a:solidFill>
                  <a:srgbClr val="808080"/>
                </a:solidFill>
                <a:effectLst/>
                <a:latin typeface="Consolas" panose="020B0609020204030204" pitchFamily="49" charset="0"/>
              </a:rPr>
              <a:t>#include</a:t>
            </a:r>
            <a:r>
              <a:rPr lang="en-US" sz="1100" b="0" dirty="0">
                <a:solidFill>
                  <a:srgbClr val="000000"/>
                </a:solidFill>
                <a:effectLst/>
                <a:latin typeface="Consolas" panose="020B0609020204030204" pitchFamily="49" charset="0"/>
              </a:rPr>
              <a:t> </a:t>
            </a:r>
            <a:r>
              <a:rPr lang="en-US" sz="1100" b="0" dirty="0">
                <a:solidFill>
                  <a:srgbClr val="E21F1F"/>
                </a:solidFill>
                <a:effectLst/>
                <a:latin typeface="Consolas" panose="020B0609020204030204" pitchFamily="49" charset="0"/>
              </a:rPr>
              <a:t>&lt;</a:t>
            </a:r>
            <a:r>
              <a:rPr lang="en-US" sz="1100" b="0" dirty="0" err="1">
                <a:solidFill>
                  <a:srgbClr val="A31515"/>
                </a:solidFill>
                <a:effectLst/>
                <a:latin typeface="Consolas" panose="020B0609020204030204" pitchFamily="49" charset="0"/>
              </a:rPr>
              <a:t>stdio.h</a:t>
            </a:r>
            <a:r>
              <a:rPr lang="en-US" sz="1100" b="0" dirty="0">
                <a:solidFill>
                  <a:srgbClr val="E21F1F"/>
                </a:solidFill>
                <a:effectLst/>
                <a:latin typeface="Consolas" panose="020B0609020204030204" pitchFamily="49" charset="0"/>
              </a:rPr>
              <a:t>&gt;</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74531F"/>
                </a:solidFill>
                <a:effectLst/>
                <a:latin typeface="Consolas" panose="020B0609020204030204" pitchFamily="49" charset="0"/>
              </a:rPr>
              <a:t>main</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8000"/>
                </a:solidFill>
                <a:effectLst/>
                <a:latin typeface="Consolas" panose="020B0609020204030204" pitchFamily="49" charset="0"/>
              </a:rPr>
              <a:t>    /* stack </a:t>
            </a:r>
            <a:r>
              <a:rPr lang="en-US" sz="1100" b="0" dirty="0" err="1">
                <a:solidFill>
                  <a:srgbClr val="008000"/>
                </a:solidFill>
                <a:effectLst/>
                <a:latin typeface="Consolas" panose="020B0609020204030204" pitchFamily="49" charset="0"/>
              </a:rPr>
              <a:t>allokering</a:t>
            </a:r>
            <a:r>
              <a:rPr lang="en-US" sz="1100" b="0" dirty="0">
                <a:solidFill>
                  <a:srgbClr val="008000"/>
                </a:solidFill>
                <a:effectLst/>
                <a:latin typeface="Consolas" panose="020B0609020204030204" pitchFamily="49" charset="0"/>
              </a:rPr>
              <a:t> </a:t>
            </a:r>
            <a:r>
              <a:rPr lang="en-US" sz="1100" b="0" dirty="0" err="1">
                <a:solidFill>
                  <a:srgbClr val="008000"/>
                </a:solidFill>
                <a:effectLst/>
                <a:latin typeface="Consolas" panose="020B0609020204030204" pitchFamily="49" charset="0"/>
              </a:rPr>
              <a:t>af</a:t>
            </a:r>
            <a:r>
              <a:rPr lang="en-US" sz="1100" b="0" dirty="0">
                <a:solidFill>
                  <a:srgbClr val="008000"/>
                </a:solidFill>
                <a:effectLst/>
                <a:latin typeface="Consolas" panose="020B0609020204030204" pitchFamily="49" charset="0"/>
              </a:rPr>
              <a:t> arrays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dirty="0">
                <a:solidFill>
                  <a:srgbClr val="1F377F"/>
                </a:solidFill>
                <a:latin typeface="Consolas" panose="020B0609020204030204" pitchFamily="49" charset="0"/>
              </a:rPr>
              <a:t>ids</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3</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52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ages</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13</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44</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51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float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weights</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80.0</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99.0</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100.0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float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heights</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1.80</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1.62</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1.30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a:t>
            </a:r>
            <a:r>
              <a:rPr lang="en-US" sz="1100" b="0" dirty="0" err="1">
                <a:solidFill>
                  <a:srgbClr val="008000"/>
                </a:solidFill>
                <a:effectLst/>
                <a:latin typeface="Consolas" panose="020B0609020204030204" pitchFamily="49" charset="0"/>
              </a:rPr>
              <a:t>Udregn</a:t>
            </a:r>
            <a:r>
              <a:rPr lang="en-US" sz="1100" b="0" dirty="0">
                <a:solidFill>
                  <a:srgbClr val="008000"/>
                </a:solidFill>
                <a:effectLst/>
                <a:latin typeface="Consolas" panose="020B0609020204030204" pitchFamily="49" charset="0"/>
              </a:rPr>
              <a:t> </a:t>
            </a:r>
            <a:r>
              <a:rPr lang="en-US" sz="1100" b="0" dirty="0" err="1">
                <a:solidFill>
                  <a:srgbClr val="008000"/>
                </a:solidFill>
                <a:effectLst/>
                <a:latin typeface="Consolas" panose="020B0609020204030204" pitchFamily="49" charset="0"/>
              </a:rPr>
              <a:t>længde</a:t>
            </a:r>
            <a:r>
              <a:rPr lang="en-US" sz="1100" b="0" dirty="0">
                <a:solidFill>
                  <a:srgbClr val="008000"/>
                </a:solidFill>
                <a:effectLst/>
                <a:latin typeface="Consolas" panose="020B0609020204030204" pitchFamily="49" charset="0"/>
              </a:rPr>
              <a:t> </a:t>
            </a:r>
            <a:r>
              <a:rPr lang="en-US" sz="1100" b="0" dirty="0" err="1">
                <a:solidFill>
                  <a:srgbClr val="008000"/>
                </a:solidFill>
                <a:effectLst/>
                <a:latin typeface="Consolas" panose="020B0609020204030204" pitchFamily="49" charset="0"/>
              </a:rPr>
              <a:t>på</a:t>
            </a:r>
            <a:r>
              <a:rPr lang="en-US" sz="1100" b="0" dirty="0">
                <a:solidFill>
                  <a:srgbClr val="008000"/>
                </a:solidFill>
                <a:effectLst/>
                <a:latin typeface="Consolas" panose="020B0609020204030204" pitchFamily="49" charset="0"/>
              </a:rPr>
              <a:t> array (s</a:t>
            </a:r>
            <a:r>
              <a:rPr lang="da-DK" sz="1100" b="0" dirty="0" err="1">
                <a:solidFill>
                  <a:srgbClr val="008000"/>
                </a:solidFill>
                <a:effectLst/>
                <a:latin typeface="Consolas" panose="020B0609020204030204" pitchFamily="49" charset="0"/>
              </a:rPr>
              <a:t>ådan</a:t>
            </a:r>
            <a:r>
              <a:rPr lang="da-DK" sz="1100" b="0" dirty="0">
                <a:solidFill>
                  <a:srgbClr val="008000"/>
                </a:solidFill>
                <a:effectLst/>
                <a:latin typeface="Consolas" panose="020B0609020204030204" pitchFamily="49" charset="0"/>
              </a:rPr>
              <a:t> gør man i når arrays er </a:t>
            </a:r>
            <a:r>
              <a:rPr lang="da-DK" sz="1100" b="0" dirty="0" err="1">
                <a:solidFill>
                  <a:srgbClr val="008000"/>
                </a:solidFill>
                <a:effectLst/>
                <a:latin typeface="Consolas" panose="020B0609020204030204" pitchFamily="49" charset="0"/>
              </a:rPr>
              <a:t>stack-alloceret</a:t>
            </a:r>
            <a:r>
              <a:rPr lang="da-DK" sz="1100" b="0" dirty="0">
                <a:solidFill>
                  <a:srgbClr val="008000"/>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number_of_patients</a:t>
            </a:r>
            <a:r>
              <a:rPr lang="en-US" sz="1100" b="0" dirty="0">
                <a:solidFill>
                  <a:srgbClr val="000000"/>
                </a:solidFill>
                <a:effectLst/>
                <a:latin typeface="Consolas" panose="020B0609020204030204" pitchFamily="49" charset="0"/>
              </a:rPr>
              <a:t> = </a:t>
            </a:r>
            <a:r>
              <a:rPr lang="en-US" sz="1100" b="0" dirty="0" err="1">
                <a:solidFill>
                  <a:srgbClr val="0000FF"/>
                </a:solidFill>
                <a:effectLst/>
                <a:latin typeface="Consolas" panose="020B0609020204030204" pitchFamily="49" charset="0"/>
              </a:rPr>
              <a:t>sizeof</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ids</a:t>
            </a:r>
            <a:r>
              <a:rPr lang="en-US" sz="1100" b="0" dirty="0">
                <a:solidFill>
                  <a:srgbClr val="000000"/>
                </a:solidFill>
                <a:effectLst/>
                <a:latin typeface="Consolas" panose="020B0609020204030204" pitchFamily="49" charset="0"/>
              </a:rPr>
              <a:t>)/</a:t>
            </a:r>
            <a:r>
              <a:rPr lang="en-US" sz="1100" b="0" dirty="0" err="1">
                <a:solidFill>
                  <a:srgbClr val="0000FF"/>
                </a:solidFill>
                <a:effectLst/>
                <a:latin typeface="Consolas" panose="020B0609020204030204" pitchFamily="49" charset="0"/>
              </a:rPr>
              <a:t>sizeof</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ids</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8000"/>
                </a:solidFill>
                <a:effectLst/>
                <a:latin typeface="Consolas" panose="020B0609020204030204" pitchFamily="49" charset="0"/>
              </a:rPr>
              <a:t>    /* Print patient information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Patient Information for </a:t>
            </a:r>
            <a:r>
              <a:rPr lang="en-US" sz="1100" b="0" dirty="0">
                <a:solidFill>
                  <a:srgbClr val="1F377F"/>
                </a:solidFill>
                <a:effectLst/>
                <a:latin typeface="Consolas" panose="020B0609020204030204" pitchFamily="49" charset="0"/>
              </a:rPr>
              <a:t>%d</a:t>
            </a:r>
            <a:r>
              <a:rPr lang="en-US" sz="1100" b="0" dirty="0">
                <a:solidFill>
                  <a:srgbClr val="A31515"/>
                </a:solidFill>
                <a:effectLst/>
                <a:latin typeface="Consolas" panose="020B0609020204030204" pitchFamily="49" charset="0"/>
              </a:rPr>
              <a:t> patients</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number_of_patients</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8000"/>
                </a:solidFill>
                <a:effectLst/>
                <a:latin typeface="Consolas" panose="020B0609020204030204" pitchFamily="49" charset="0"/>
              </a:rPr>
              <a:t>    /* Loop through all patients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for</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&lt;</a:t>
            </a:r>
            <a:r>
              <a:rPr lang="en-US" sz="1100" b="0" dirty="0" err="1">
                <a:solidFill>
                  <a:srgbClr val="1F377F"/>
                </a:solidFill>
                <a:effectLst/>
                <a:latin typeface="Consolas" panose="020B0609020204030204" pitchFamily="49" charset="0"/>
              </a:rPr>
              <a:t>number_of_patients</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ids</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a:t>
            </a:r>
            <a:r>
              <a:rPr lang="en-US" sz="1100" b="0" dirty="0">
                <a:solidFill>
                  <a:srgbClr val="008000"/>
                </a:solidFill>
                <a:effectLst/>
                <a:latin typeface="Consolas" panose="020B0609020204030204" pitchFamily="49" charset="0"/>
              </a:rPr>
              <a:t> // bug fixed</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1F377F"/>
                </a:solidFill>
                <a:effectLst/>
                <a:latin typeface="Consolas" panose="020B0609020204030204" pitchFamily="49" charset="0"/>
              </a:rPr>
              <a:t> years</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ages</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\t</a:t>
            </a:r>
            <a:r>
              <a:rPr lang="en-US" sz="1100" b="0" dirty="0">
                <a:solidFill>
                  <a:srgbClr val="1F377F"/>
                </a:solidFill>
                <a:effectLst/>
                <a:latin typeface="Consolas" panose="020B0609020204030204" pitchFamily="49" charset="0"/>
              </a:rPr>
              <a:t>%.1f kg</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weights</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  height:</a:t>
            </a:r>
            <a:r>
              <a:rPr lang="en-US" sz="1100" b="0" dirty="0">
                <a:solidFill>
                  <a:srgbClr val="B776FB"/>
                </a:solidFill>
                <a:effectLst/>
                <a:latin typeface="Consolas" panose="020B0609020204030204" pitchFamily="49" charset="0"/>
              </a:rPr>
              <a:t>\t</a:t>
            </a:r>
            <a:r>
              <a:rPr lang="en-US" sz="1100" b="0" dirty="0">
                <a:solidFill>
                  <a:srgbClr val="1F377F"/>
                </a:solidFill>
                <a:effectLst/>
                <a:latin typeface="Consolas" panose="020B0609020204030204" pitchFamily="49" charset="0"/>
              </a:rPr>
              <a:t>%.1f m</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heights</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i</a:t>
            </a:r>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70321D9B-26CE-7008-8BD8-46B5ADD83A8D}"/>
              </a:ext>
            </a:extLst>
          </p:cNvPr>
          <p:cNvSpPr txBox="1"/>
          <p:nvPr/>
        </p:nvSpPr>
        <p:spPr>
          <a:xfrm>
            <a:off x="9086451" y="2504778"/>
            <a:ext cx="2909810" cy="2862322"/>
          </a:xfrm>
          <a:prstGeom prst="rect">
            <a:avLst/>
          </a:prstGeom>
          <a:noFill/>
        </p:spPr>
        <p:txBody>
          <a:bodyPr wrap="square">
            <a:spAutoFit/>
          </a:bodyPr>
          <a:lstStyle/>
          <a:p>
            <a:r>
              <a:rPr lang="en-US" sz="1000" u="sng" dirty="0"/>
              <a:t>Terminal</a:t>
            </a:r>
          </a:p>
          <a:p>
            <a:r>
              <a:rPr lang="en-US" sz="1000" dirty="0" err="1">
                <a:latin typeface="Consolas" panose="020B0609020204030204" pitchFamily="49" charset="0"/>
              </a:rPr>
              <a:t>gcc</a:t>
            </a:r>
            <a:r>
              <a:rPr lang="en-US" sz="1000" dirty="0">
                <a:latin typeface="Consolas" panose="020B0609020204030204" pitchFamily="49" charset="0"/>
              </a:rPr>
              <a:t> –o main.exe </a:t>
            </a:r>
            <a:r>
              <a:rPr lang="en-US" sz="1000" dirty="0" err="1">
                <a:latin typeface="Consolas" panose="020B0609020204030204" pitchFamily="49" charset="0"/>
              </a:rPr>
              <a:t>file.c</a:t>
            </a:r>
            <a:r>
              <a:rPr lang="en-US" sz="1000" dirty="0">
                <a:latin typeface="Consolas" panose="020B0609020204030204" pitchFamily="49" charset="0"/>
              </a:rPr>
              <a:t> &amp; main.exe</a:t>
            </a:r>
          </a:p>
          <a:p>
            <a:pPr marL="171450" indent="-171450">
              <a:buFont typeface="Consolas" panose="020B0609020204030204" pitchFamily="49" charset="0"/>
              <a:buChar char="›"/>
            </a:pPr>
            <a:r>
              <a:rPr lang="en-US" sz="1000" dirty="0">
                <a:latin typeface="Consolas" panose="020B0609020204030204" pitchFamily="49" charset="0"/>
              </a:rPr>
              <a:t>Patient Information for 3 patients</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1</a:t>
            </a:r>
          </a:p>
          <a:p>
            <a:pPr marL="171450" indent="-171450">
              <a:buFont typeface="Consolas" panose="020B0609020204030204" pitchFamily="49" charset="0"/>
              <a:buChar char="›"/>
            </a:pPr>
            <a:r>
              <a:rPr lang="en-US" sz="1000" dirty="0">
                <a:latin typeface="Consolas" panose="020B0609020204030204" pitchFamily="49" charset="0"/>
              </a:rPr>
              <a:t>  age:          13 years</a:t>
            </a:r>
          </a:p>
          <a:p>
            <a:pPr marL="171450" indent="-171450">
              <a:buFont typeface="Consolas" panose="020B0609020204030204" pitchFamily="49" charset="0"/>
              <a:buChar char="›"/>
            </a:pPr>
            <a:r>
              <a:rPr lang="en-US" sz="1000" dirty="0">
                <a:latin typeface="Consolas" panose="020B0609020204030204" pitchFamily="49" charset="0"/>
              </a:rPr>
              <a:t>  weight:       80.0 kg</a:t>
            </a:r>
          </a:p>
          <a:p>
            <a:pPr marL="171450" indent="-171450">
              <a:buFont typeface="Consolas" panose="020B0609020204030204" pitchFamily="49" charset="0"/>
              <a:buChar char="›"/>
            </a:pPr>
            <a:r>
              <a:rPr lang="en-US" sz="1000" dirty="0">
                <a:latin typeface="Consolas" panose="020B0609020204030204" pitchFamily="49" charset="0"/>
              </a:rPr>
              <a:t>  height:       1.80 m</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3</a:t>
            </a:r>
          </a:p>
          <a:p>
            <a:pPr marL="171450" indent="-171450">
              <a:buFont typeface="Consolas" panose="020B0609020204030204" pitchFamily="49" charset="0"/>
              <a:buChar char="›"/>
            </a:pPr>
            <a:r>
              <a:rPr lang="en-US" sz="1000" dirty="0">
                <a:latin typeface="Consolas" panose="020B0609020204030204" pitchFamily="49" charset="0"/>
              </a:rPr>
              <a:t>  age:          44 years</a:t>
            </a:r>
          </a:p>
          <a:p>
            <a:pPr marL="171450" indent="-171450">
              <a:buFont typeface="Consolas" panose="020B0609020204030204" pitchFamily="49" charset="0"/>
              <a:buChar char="›"/>
            </a:pPr>
            <a:r>
              <a:rPr lang="en-US" sz="1000" dirty="0">
                <a:latin typeface="Consolas" panose="020B0609020204030204" pitchFamily="49" charset="0"/>
              </a:rPr>
              <a:t>  weight:       99.0 kg</a:t>
            </a:r>
          </a:p>
          <a:p>
            <a:pPr marL="171450" indent="-171450">
              <a:buFont typeface="Consolas" panose="020B0609020204030204" pitchFamily="49" charset="0"/>
              <a:buChar char="›"/>
            </a:pPr>
            <a:r>
              <a:rPr lang="en-US" sz="1000" dirty="0">
                <a:latin typeface="Consolas" panose="020B0609020204030204" pitchFamily="49" charset="0"/>
              </a:rPr>
              <a:t>  height:       1.62 m</a:t>
            </a:r>
          </a:p>
          <a:p>
            <a:pPr marL="171450" indent="-171450">
              <a:buFont typeface="Consolas" panose="020B0609020204030204" pitchFamily="49" charset="0"/>
              <a:buChar char="›"/>
            </a:pPr>
            <a:r>
              <a:rPr lang="en-US" sz="1000" dirty="0">
                <a:latin typeface="Consolas" panose="020B0609020204030204" pitchFamily="49" charset="0"/>
              </a:rPr>
              <a:t>###</a:t>
            </a:r>
          </a:p>
          <a:p>
            <a:pPr marL="171450" indent="-171450">
              <a:buFont typeface="Consolas" panose="020B0609020204030204" pitchFamily="49"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52</a:t>
            </a:r>
          </a:p>
          <a:p>
            <a:pPr marL="171450" indent="-171450">
              <a:buFont typeface="Consolas" panose="020B0609020204030204" pitchFamily="49" charset="0"/>
              <a:buChar char="›"/>
            </a:pPr>
            <a:r>
              <a:rPr lang="en-US" sz="1000" dirty="0">
                <a:latin typeface="Consolas" panose="020B0609020204030204" pitchFamily="49" charset="0"/>
              </a:rPr>
              <a:t>  age:          51 years</a:t>
            </a:r>
          </a:p>
          <a:p>
            <a:pPr marL="171450" indent="-171450">
              <a:buFont typeface="Consolas" panose="020B0609020204030204" pitchFamily="49" charset="0"/>
              <a:buChar char="›"/>
            </a:pPr>
            <a:r>
              <a:rPr lang="en-US" sz="1000" dirty="0">
                <a:latin typeface="Consolas" panose="020B0609020204030204" pitchFamily="49" charset="0"/>
              </a:rPr>
              <a:t>  weight:       100.0 kg</a:t>
            </a:r>
          </a:p>
          <a:p>
            <a:pPr marL="171450" indent="-171450">
              <a:buFont typeface="Consolas" panose="020B0609020204030204" pitchFamily="49" charset="0"/>
              <a:buChar char="›"/>
            </a:pPr>
            <a:r>
              <a:rPr lang="en-US" sz="1000" dirty="0">
                <a:latin typeface="Consolas" panose="020B0609020204030204" pitchFamily="49" charset="0"/>
              </a:rPr>
              <a:t>  height:       1.30 m</a:t>
            </a:r>
            <a:endParaRPr lang="en-DK" sz="1000" dirty="0">
              <a:latin typeface="Consolas" panose="020B0609020204030204" pitchFamily="49" charset="0"/>
            </a:endParaRPr>
          </a:p>
        </p:txBody>
      </p:sp>
    </p:spTree>
    <p:extLst>
      <p:ext uri="{BB962C8B-B14F-4D97-AF65-F5344CB8AC3E}">
        <p14:creationId xmlns:p14="http://schemas.microsoft.com/office/powerpoint/2010/main" val="197247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7720047" cy="3752115"/>
          </a:xfrm>
        </p:spPr>
        <p:txBody>
          <a:bodyPr>
            <a:normAutofit/>
          </a:bodyPr>
          <a:lstStyle/>
          <a:p>
            <a:pPr marL="0" indent="0">
              <a:buNone/>
            </a:pPr>
            <a:r>
              <a:rPr lang="da-DK" sz="1400" dirty="0">
                <a:latin typeface="Consolas" panose="020B0609020204030204" pitchFamily="49" charset="0"/>
              </a:rPr>
              <a:t>Arrays og pointers</a:t>
            </a:r>
          </a:p>
          <a:p>
            <a:endParaRPr lang="da-DK" sz="1400" dirty="0">
              <a:latin typeface="Consolas" panose="020B0609020204030204" pitchFamily="49" charset="0"/>
            </a:endParaRPr>
          </a:p>
          <a:p>
            <a:r>
              <a:rPr lang="da-DK" sz="1400" dirty="0">
                <a:latin typeface="Consolas" panose="020B0609020204030204" pitchFamily="49" charset="0"/>
              </a:rPr>
              <a:t>Arrays og hukommelse</a:t>
            </a:r>
          </a:p>
          <a:p>
            <a:r>
              <a:rPr lang="da-DK" sz="1400" b="1" dirty="0">
                <a:latin typeface="Consolas" panose="020B0609020204030204" pitchFamily="49" charset="0"/>
              </a:rPr>
              <a:t>N-</a:t>
            </a:r>
            <a:r>
              <a:rPr lang="da-DK" sz="1400" b="1" dirty="0" err="1">
                <a:latin typeface="Consolas" panose="020B0609020204030204" pitchFamily="49" charset="0"/>
              </a:rPr>
              <a:t>Dimentionelle</a:t>
            </a:r>
            <a:r>
              <a:rPr lang="da-DK" sz="1400" b="1" dirty="0"/>
              <a:t> Arrays</a:t>
            </a:r>
            <a:endParaRPr lang="da-DK" sz="1400" b="1" dirty="0">
              <a:latin typeface="Consolas" panose="020B0609020204030204" pitchFamily="49" charset="0"/>
            </a:endParaRPr>
          </a:p>
          <a:p>
            <a:r>
              <a:rPr lang="da-DK" sz="1400" dirty="0" err="1"/>
              <a:t>stack</a:t>
            </a:r>
            <a:r>
              <a:rPr lang="da-DK" sz="1400" dirty="0"/>
              <a:t> og </a:t>
            </a:r>
            <a:r>
              <a:rPr lang="da-DK" sz="1400" dirty="0" err="1"/>
              <a:t>heap</a:t>
            </a:r>
            <a:endParaRPr lang="da-DK" sz="1400" dirty="0"/>
          </a:p>
          <a:p>
            <a:r>
              <a:rPr lang="da-DK" sz="1400" dirty="0"/>
              <a:t>Pointers og hukommelse</a:t>
            </a:r>
          </a:p>
          <a:p>
            <a:r>
              <a:rPr lang="da-DK" sz="1400" dirty="0">
                <a:latin typeface="Consolas" panose="020B0609020204030204" pitchFamily="49" charset="0"/>
              </a:rPr>
              <a:t>Sammenhænget mellem array</a:t>
            </a:r>
            <a:r>
              <a:rPr lang="da-DK" sz="1400" dirty="0"/>
              <a:t>s og pointers</a:t>
            </a:r>
          </a:p>
          <a:p>
            <a:endParaRPr lang="da-DK" sz="1400" dirty="0">
              <a:latin typeface="Consolas" panose="020B0609020204030204" pitchFamily="49" charset="0"/>
            </a:endParaRPr>
          </a:p>
          <a:p>
            <a:endParaRPr lang="da-DK" sz="1400" dirty="0"/>
          </a:p>
          <a:p>
            <a:endParaRPr lang="da-DK" sz="1400" dirty="0"/>
          </a:p>
          <a:p>
            <a:endParaRPr lang="en-DK" sz="1400"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16</a:t>
            </a:fld>
            <a:endParaRPr lang="en-US" dirty="0"/>
          </a:p>
        </p:txBody>
      </p:sp>
    </p:spTree>
    <p:extLst>
      <p:ext uri="{BB962C8B-B14F-4D97-AF65-F5344CB8AC3E}">
        <p14:creationId xmlns:p14="http://schemas.microsoft.com/office/powerpoint/2010/main" val="135792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67F3CA-2316-590D-A19F-3E8CBB0E6DCF}"/>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le 3">
            <a:extLst>
              <a:ext uri="{FF2B5EF4-FFF2-40B4-BE49-F238E27FC236}">
                <a16:creationId xmlns:a16="http://schemas.microsoft.com/office/drawing/2014/main" id="{21C844DB-A8D7-020C-0878-E18AA028B6CD}"/>
              </a:ext>
            </a:extLst>
          </p:cNvPr>
          <p:cNvSpPr>
            <a:spLocks noGrp="1"/>
          </p:cNvSpPr>
          <p:nvPr>
            <p:ph type="title"/>
          </p:nvPr>
        </p:nvSpPr>
        <p:spPr>
          <a:xfrm>
            <a:off x="587374" y="359273"/>
            <a:ext cx="6720206" cy="1621619"/>
          </a:xfrm>
        </p:spPr>
        <p:txBody>
          <a:bodyPr/>
          <a:lstStyle/>
          <a:p>
            <a:r>
              <a:rPr lang="da-DK" dirty="0"/>
              <a:t>Hvordan gør man?</a:t>
            </a:r>
            <a:endParaRPr lang="en-DK" dirty="0"/>
          </a:p>
        </p:txBody>
      </p:sp>
      <p:sp>
        <p:nvSpPr>
          <p:cNvPr id="5" name="Text Placeholder 4">
            <a:extLst>
              <a:ext uri="{FF2B5EF4-FFF2-40B4-BE49-F238E27FC236}">
                <a16:creationId xmlns:a16="http://schemas.microsoft.com/office/drawing/2014/main" id="{319AF631-2CB8-1B87-E2C2-181A21586518}"/>
              </a:ext>
            </a:extLst>
          </p:cNvPr>
          <p:cNvSpPr>
            <a:spLocks noGrp="1"/>
          </p:cNvSpPr>
          <p:nvPr>
            <p:ph type="body" sz="quarter" idx="12"/>
          </p:nvPr>
        </p:nvSpPr>
        <p:spPr>
          <a:xfrm>
            <a:off x="587375" y="2143359"/>
            <a:ext cx="10149205" cy="3752115"/>
          </a:xfrm>
        </p:spPr>
        <p:txBody>
          <a:bodyPr/>
          <a:lstStyle/>
          <a:p>
            <a:r>
              <a:rPr lang="da-DK" dirty="0"/>
              <a:t>Lagring af data er sekventielt</a:t>
            </a:r>
          </a:p>
          <a:p>
            <a:r>
              <a:rPr lang="da-DK" dirty="0"/>
              <a:t>C er bygget på at DU ved hvordan du benytter hukommelsen (til en hvis grad)</a:t>
            </a:r>
            <a:endParaRPr lang="en-DK" dirty="0"/>
          </a:p>
        </p:txBody>
      </p:sp>
      <p:sp>
        <p:nvSpPr>
          <p:cNvPr id="7" name="TextBox 6">
            <a:extLst>
              <a:ext uri="{FF2B5EF4-FFF2-40B4-BE49-F238E27FC236}">
                <a16:creationId xmlns:a16="http://schemas.microsoft.com/office/drawing/2014/main" id="{46E668BC-45AA-AD36-D3A2-2E9E795B5B0C}"/>
              </a:ext>
            </a:extLst>
          </p:cNvPr>
          <p:cNvSpPr txBox="1"/>
          <p:nvPr/>
        </p:nvSpPr>
        <p:spPr>
          <a:xfrm>
            <a:off x="1455420" y="2788241"/>
            <a:ext cx="8909351" cy="2585323"/>
          </a:xfrm>
          <a:prstGeom prst="rect">
            <a:avLst/>
          </a:prstGeom>
          <a:solidFill>
            <a:schemeClr val="bg1">
              <a:lumMod val="95000"/>
            </a:schemeClr>
          </a:solidFill>
        </p:spPr>
        <p:txBody>
          <a:bodyPr wrap="square">
            <a:spAutoFit/>
          </a:bodyPr>
          <a:lstStyle/>
          <a:p>
            <a:pPr marL="342900" indent="-342900">
              <a:buFont typeface="+mj-lt"/>
              <a:buAutoNum type="arabicPeriod"/>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myArray1</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7</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99</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14</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pPr marL="342900" indent="-342900">
              <a:buFont typeface="+mj-lt"/>
              <a:buAutoNum type="arabicPeriod"/>
            </a:pP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myArray2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7</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99</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14</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pPr marL="342900" indent="-342900">
              <a:buFont typeface="+mj-lt"/>
              <a:buAutoNum type="arabicPeriod"/>
            </a:pP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myArray3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 {  	{</a:t>
            </a:r>
            <a:r>
              <a:rPr lang="en-US" b="0" dirty="0">
                <a:solidFill>
                  <a:srgbClr val="098658"/>
                </a:solidFill>
                <a:effectLst/>
                <a:latin typeface="Consolas" panose="020B0609020204030204" pitchFamily="49" charset="0"/>
              </a:rPr>
              <a:t>7</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    </a:t>
            </a:r>
          </a:p>
          <a:p>
            <a:pPr marL="342900" indent="-342900">
              <a:buFont typeface="+mj-lt"/>
              <a:buAutoNum type="arabicPeriod"/>
            </a:pPr>
            <a:r>
              <a:rPr lang="en-US" dirty="0">
                <a:solidFill>
                  <a:srgbClr val="000000"/>
                </a:solidFill>
                <a:latin typeface="Consolas" panose="020B0609020204030204" pitchFamily="49" charset="0"/>
              </a:rPr>
              <a:t> 				 ,	</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99</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14</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pPr marL="342900" indent="-342900">
              <a:buFont typeface="+mj-lt"/>
              <a:buAutoNum type="arabicPeriod"/>
            </a:pPr>
            <a:r>
              <a:rPr lang="en-US" dirty="0">
                <a:solidFill>
                  <a:srgbClr val="000000"/>
                </a:solidFill>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32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DBDACCA-7186-48E4-8E16-2C5DF8257BFF}"/>
              </a:ext>
            </a:extLst>
          </p:cNvPr>
          <p:cNvSpPr>
            <a:spLocks noGrp="1"/>
          </p:cNvSpPr>
          <p:nvPr>
            <p:ph type="sldNum" sz="quarter" idx="4"/>
          </p:nvPr>
        </p:nvSpPr>
        <p:spPr/>
        <p:txBody>
          <a:bodyPr/>
          <a:lstStyle/>
          <a:p>
            <a:fld id="{D8D877B3-D348-4611-9BDB-C5374591D951}" type="slidenum">
              <a:rPr lang="en-US" smtClean="0"/>
              <a:pPr/>
              <a:t>18</a:t>
            </a:fld>
            <a:endParaRPr lang="en-US" dirty="0"/>
          </a:p>
        </p:txBody>
      </p:sp>
      <p:pic>
        <p:nvPicPr>
          <p:cNvPr id="6" name="Billede 5">
            <a:extLst>
              <a:ext uri="{FF2B5EF4-FFF2-40B4-BE49-F238E27FC236}">
                <a16:creationId xmlns:a16="http://schemas.microsoft.com/office/drawing/2014/main" id="{9FAB50A2-674A-4F0C-89DE-DC33302E0BFC}"/>
              </a:ext>
            </a:extLst>
          </p:cNvPr>
          <p:cNvPicPr>
            <a:picLocks noChangeAspect="1"/>
          </p:cNvPicPr>
          <p:nvPr/>
        </p:nvPicPr>
        <p:blipFill>
          <a:blip r:embed="rId2"/>
          <a:stretch>
            <a:fillRect/>
          </a:stretch>
        </p:blipFill>
        <p:spPr>
          <a:xfrm>
            <a:off x="1932350" y="1086948"/>
            <a:ext cx="8327300" cy="4684105"/>
          </a:xfrm>
          <a:prstGeom prst="rect">
            <a:avLst/>
          </a:prstGeom>
        </p:spPr>
      </p:pic>
      <p:sp>
        <p:nvSpPr>
          <p:cNvPr id="7" name="Titel 2">
            <a:extLst>
              <a:ext uri="{FF2B5EF4-FFF2-40B4-BE49-F238E27FC236}">
                <a16:creationId xmlns:a16="http://schemas.microsoft.com/office/drawing/2014/main" id="{DA718C07-A405-4B27-AA9B-2B3D3DCB0A6B}"/>
              </a:ext>
            </a:extLst>
          </p:cNvPr>
          <p:cNvSpPr>
            <a:spLocks noGrp="1"/>
          </p:cNvSpPr>
          <p:nvPr>
            <p:ph type="title"/>
          </p:nvPr>
        </p:nvSpPr>
        <p:spPr>
          <a:xfrm>
            <a:off x="587374" y="369888"/>
            <a:ext cx="6739255" cy="1474787"/>
          </a:xfrm>
        </p:spPr>
        <p:txBody>
          <a:bodyPr/>
          <a:lstStyle/>
          <a:p>
            <a:r>
              <a:rPr lang="da-DK" dirty="0"/>
              <a:t>2D Arrays</a:t>
            </a:r>
          </a:p>
        </p:txBody>
      </p:sp>
      <p:sp>
        <p:nvSpPr>
          <p:cNvPr id="3" name="Rectangle 2">
            <a:extLst>
              <a:ext uri="{FF2B5EF4-FFF2-40B4-BE49-F238E27FC236}">
                <a16:creationId xmlns:a16="http://schemas.microsoft.com/office/drawing/2014/main" id="{32B6E468-1013-7A45-F3C6-ABB5A04D13F5}"/>
              </a:ext>
            </a:extLst>
          </p:cNvPr>
          <p:cNvSpPr/>
          <p:nvPr/>
        </p:nvSpPr>
        <p:spPr>
          <a:xfrm>
            <a:off x="4729962" y="2938130"/>
            <a:ext cx="3806819" cy="1412414"/>
          </a:xfrm>
          <a:prstGeom prst="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Tree>
    <p:extLst>
      <p:ext uri="{BB962C8B-B14F-4D97-AF65-F5344CB8AC3E}">
        <p14:creationId xmlns:p14="http://schemas.microsoft.com/office/powerpoint/2010/main" val="55467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4FBF891A-520D-475C-BF9E-BDD630C6BC7C}"/>
              </a:ext>
            </a:extLst>
          </p:cNvPr>
          <p:cNvSpPr>
            <a:spLocks noGrp="1"/>
          </p:cNvSpPr>
          <p:nvPr>
            <p:ph type="sldNum" sz="quarter" idx="4"/>
          </p:nvPr>
        </p:nvSpPr>
        <p:spPr/>
        <p:txBody>
          <a:bodyPr/>
          <a:lstStyle/>
          <a:p>
            <a:fld id="{D8D877B3-D348-4611-9BDB-C5374591D951}" type="slidenum">
              <a:rPr lang="en-US" smtClean="0"/>
              <a:pPr/>
              <a:t>19</a:t>
            </a:fld>
            <a:endParaRPr lang="en-US" dirty="0"/>
          </a:p>
        </p:txBody>
      </p:sp>
      <p:pic>
        <p:nvPicPr>
          <p:cNvPr id="6" name="Billede 5">
            <a:extLst>
              <a:ext uri="{FF2B5EF4-FFF2-40B4-BE49-F238E27FC236}">
                <a16:creationId xmlns:a16="http://schemas.microsoft.com/office/drawing/2014/main" id="{1BF0707D-D71B-4814-A1F6-A1225CBBEA64}"/>
              </a:ext>
            </a:extLst>
          </p:cNvPr>
          <p:cNvPicPr>
            <a:picLocks noChangeAspect="1"/>
          </p:cNvPicPr>
          <p:nvPr/>
        </p:nvPicPr>
        <p:blipFill>
          <a:blip r:embed="rId3"/>
          <a:stretch>
            <a:fillRect/>
          </a:stretch>
        </p:blipFill>
        <p:spPr>
          <a:xfrm>
            <a:off x="1932350" y="1666981"/>
            <a:ext cx="8327300" cy="4066963"/>
          </a:xfrm>
          <a:prstGeom prst="rect">
            <a:avLst/>
          </a:prstGeom>
        </p:spPr>
      </p:pic>
      <p:sp>
        <p:nvSpPr>
          <p:cNvPr id="10" name="Titel 2">
            <a:extLst>
              <a:ext uri="{FF2B5EF4-FFF2-40B4-BE49-F238E27FC236}">
                <a16:creationId xmlns:a16="http://schemas.microsoft.com/office/drawing/2014/main" id="{A54E10D0-7CC2-44B7-AFA3-FD3CC992F70E}"/>
              </a:ext>
            </a:extLst>
          </p:cNvPr>
          <p:cNvSpPr>
            <a:spLocks noGrp="1"/>
          </p:cNvSpPr>
          <p:nvPr>
            <p:ph type="title"/>
          </p:nvPr>
        </p:nvSpPr>
        <p:spPr>
          <a:xfrm>
            <a:off x="587374" y="369888"/>
            <a:ext cx="10865486" cy="1474787"/>
          </a:xfrm>
        </p:spPr>
        <p:txBody>
          <a:bodyPr/>
          <a:lstStyle/>
          <a:p>
            <a:r>
              <a:rPr lang="da-DK" dirty="0" err="1"/>
              <a:t>Initialisering</a:t>
            </a:r>
            <a:r>
              <a:rPr lang="da-DK" dirty="0"/>
              <a:t> af arrays med 2 dimensioner</a:t>
            </a:r>
          </a:p>
        </p:txBody>
      </p:sp>
    </p:spTree>
    <p:extLst>
      <p:ext uri="{BB962C8B-B14F-4D97-AF65-F5344CB8AC3E}">
        <p14:creationId xmlns:p14="http://schemas.microsoft.com/office/powerpoint/2010/main" val="137872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1492D-3F3B-167D-9347-2171D267D712}"/>
              </a:ext>
            </a:extLst>
          </p:cNvPr>
          <p:cNvSpPr>
            <a:spLocks noGrp="1"/>
          </p:cNvSpPr>
          <p:nvPr>
            <p:ph type="title"/>
          </p:nvPr>
        </p:nvSpPr>
        <p:spPr/>
        <p:txBody>
          <a:bodyPr/>
          <a:lstStyle/>
          <a:p>
            <a:r>
              <a:rPr lang="en-US" dirty="0"/>
              <a:t>Recap </a:t>
            </a:r>
            <a:endParaRPr lang="en-DK" dirty="0"/>
          </a:p>
        </p:txBody>
      </p:sp>
      <p:graphicFrame>
        <p:nvGraphicFramePr>
          <p:cNvPr id="7" name="Table 6">
            <a:extLst>
              <a:ext uri="{FF2B5EF4-FFF2-40B4-BE49-F238E27FC236}">
                <a16:creationId xmlns:a16="http://schemas.microsoft.com/office/drawing/2014/main" id="{7C54FC0C-628C-EC84-F4A9-E368FC808A9A}"/>
              </a:ext>
            </a:extLst>
          </p:cNvPr>
          <p:cNvGraphicFramePr>
            <a:graphicFrameLocks noGrp="1"/>
          </p:cNvGraphicFramePr>
          <p:nvPr>
            <p:extLst>
              <p:ext uri="{D42A27DB-BD31-4B8C-83A1-F6EECF244321}">
                <p14:modId xmlns:p14="http://schemas.microsoft.com/office/powerpoint/2010/main" val="3676657663"/>
              </p:ext>
            </p:extLst>
          </p:nvPr>
        </p:nvGraphicFramePr>
        <p:xfrm>
          <a:off x="3390900" y="1595667"/>
          <a:ext cx="4146550" cy="4137900"/>
        </p:xfrm>
        <a:graphic>
          <a:graphicData uri="http://schemas.openxmlformats.org/drawingml/2006/table">
            <a:tbl>
              <a:tblPr/>
              <a:tblGrid>
                <a:gridCol w="2073275">
                  <a:extLst>
                    <a:ext uri="{9D8B030D-6E8A-4147-A177-3AD203B41FA5}">
                      <a16:colId xmlns:a16="http://schemas.microsoft.com/office/drawing/2014/main" val="3302228733"/>
                    </a:ext>
                  </a:extLst>
                </a:gridCol>
                <a:gridCol w="2073275">
                  <a:extLst>
                    <a:ext uri="{9D8B030D-6E8A-4147-A177-3AD203B41FA5}">
                      <a16:colId xmlns:a16="http://schemas.microsoft.com/office/drawing/2014/main" val="471317033"/>
                    </a:ext>
                  </a:extLst>
                </a:gridCol>
              </a:tblGrid>
              <a:tr h="155496">
                <a:tc>
                  <a:txBody>
                    <a:bodyPr/>
                    <a:lstStyle/>
                    <a:p>
                      <a:pPr algn="r"/>
                      <a:r>
                        <a:rPr lang="en-US" sz="1050" dirty="0">
                          <a:effectLst/>
                        </a:rPr>
                        <a:t>Format Specifier</a:t>
                      </a: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a:r>
                        <a:rPr lang="en-US" sz="1050" dirty="0">
                          <a:effectLst/>
                        </a:rPr>
                        <a:t>Description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33377767"/>
                  </a:ext>
                </a:extLst>
              </a:tr>
              <a:tr h="155496">
                <a:tc>
                  <a:txBody>
                    <a:bodyPr/>
                    <a:lstStyle/>
                    <a:p>
                      <a:pPr algn="r"/>
                      <a:r>
                        <a:rPr lang="en-US" sz="1050" b="1">
                          <a:effectLst/>
                        </a:rPr>
                        <a:t>%c</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b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24043606"/>
                  </a:ext>
                </a:extLst>
              </a:tr>
              <a:tr h="155496">
                <a:tc>
                  <a:txBody>
                    <a:bodyPr/>
                    <a:lstStyle/>
                    <a:p>
                      <a:pPr algn="r"/>
                      <a:r>
                        <a:rPr lang="en-US" sz="1050" b="1" dirty="0">
                          <a:effectLst/>
                        </a:rPr>
                        <a:t>%d</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signed integer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29713124"/>
                  </a:ext>
                </a:extLst>
              </a:tr>
              <a:tr h="155496">
                <a:tc>
                  <a:txBody>
                    <a:bodyPr/>
                    <a:lstStyle/>
                    <a:p>
                      <a:pPr algn="r"/>
                      <a:r>
                        <a:rPr lang="en-US" sz="1050" b="1">
                          <a:effectLst/>
                        </a:rPr>
                        <a:t>%e or %E</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dirty="0"/>
                        <a:t>For scientific notation of floats.</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19891355"/>
                  </a:ext>
                </a:extLst>
              </a:tr>
              <a:tr h="155496">
                <a:tc>
                  <a:txBody>
                    <a:bodyPr/>
                    <a:lstStyle/>
                    <a:p>
                      <a:pPr algn="r"/>
                      <a:r>
                        <a:rPr lang="en-US" sz="1050" b="1">
                          <a:effectLst/>
                        </a:rPr>
                        <a:t>%f</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79653090"/>
                  </a:ext>
                </a:extLst>
              </a:tr>
              <a:tr h="155496">
                <a:tc>
                  <a:txBody>
                    <a:bodyPr/>
                    <a:lstStyle/>
                    <a:p>
                      <a:pPr algn="r"/>
                      <a:r>
                        <a:rPr lang="en-US" sz="1050" b="1" dirty="0">
                          <a:effectLst/>
                        </a:rPr>
                        <a:t>%g or %G</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For float type with the current precision.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86743886"/>
                  </a:ext>
                </a:extLst>
              </a:tr>
              <a:tr h="155496">
                <a:tc>
                  <a:txBody>
                    <a:bodyPr/>
                    <a:lstStyle/>
                    <a:p>
                      <a:pPr algn="r"/>
                      <a:r>
                        <a:rPr lang="en-US" sz="1050" b="1" dirty="0">
                          <a:effectLst/>
                        </a:rPr>
                        <a:t>%i</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dirty="0"/>
                        <a:t>Unsigned integer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54335827"/>
                  </a:ext>
                </a:extLst>
              </a:tr>
              <a:tr h="155496">
                <a:tc>
                  <a:txBody>
                    <a:bodyPr/>
                    <a:lstStyle/>
                    <a:p>
                      <a:pPr algn="r"/>
                      <a:r>
                        <a:rPr lang="en-US" sz="1050" b="1">
                          <a:effectLst/>
                        </a:rPr>
                        <a:t>%ld or %li</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0843635"/>
                  </a:ext>
                </a:extLst>
              </a:tr>
              <a:tr h="155496">
                <a:tc>
                  <a:txBody>
                    <a:bodyPr/>
                    <a:lstStyle/>
                    <a:p>
                      <a:pPr algn="r"/>
                      <a:r>
                        <a:rPr lang="en-US" sz="1050" b="1" dirty="0">
                          <a:effectLst/>
                        </a:rPr>
                        <a:t>%</a:t>
                      </a:r>
                      <a:r>
                        <a:rPr lang="en-US" sz="1050" b="1" dirty="0" err="1">
                          <a:effectLst/>
                        </a:rPr>
                        <a:t>lf</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09913500"/>
                  </a:ext>
                </a:extLst>
              </a:tr>
              <a:tr h="155496">
                <a:tc>
                  <a:txBody>
                    <a:bodyPr/>
                    <a:lstStyle/>
                    <a:p>
                      <a:pPr algn="r"/>
                      <a:r>
                        <a:rPr lang="en-US" sz="1050" b="1" dirty="0">
                          <a:effectLst/>
                        </a:rPr>
                        <a:t>%</a:t>
                      </a:r>
                      <a:r>
                        <a:rPr lang="en-US" sz="1050" b="1" dirty="0" err="1">
                          <a:effectLst/>
                        </a:rPr>
                        <a:t>Lf</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double</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42507648"/>
                  </a:ext>
                </a:extLst>
              </a:tr>
              <a:tr h="155496">
                <a:tc>
                  <a:txBody>
                    <a:bodyPr/>
                    <a:lstStyle/>
                    <a:p>
                      <a:pPr algn="r"/>
                      <a:r>
                        <a:rPr lang="en-US" sz="1050" b="1">
                          <a:effectLst/>
                        </a:rPr>
                        <a:t>%lu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 or unsigned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0560228"/>
                  </a:ext>
                </a:extLst>
              </a:tr>
              <a:tr h="155496">
                <a:tc>
                  <a:txBody>
                    <a:bodyPr/>
                    <a:lstStyle/>
                    <a:p>
                      <a:pPr algn="r"/>
                      <a:r>
                        <a:rPr lang="en-US" sz="1050" b="1" dirty="0">
                          <a:effectLst/>
                        </a:rPr>
                        <a:t>%</a:t>
                      </a:r>
                      <a:r>
                        <a:rPr lang="en-US" sz="1050" b="1" dirty="0" err="1">
                          <a:effectLst/>
                        </a:rPr>
                        <a:t>lli</a:t>
                      </a:r>
                      <a:r>
                        <a:rPr lang="en-US" sz="1050" b="1" dirty="0">
                          <a:effectLst/>
                        </a:rPr>
                        <a:t> or %</a:t>
                      </a:r>
                      <a:r>
                        <a:rPr lang="en-US" sz="1050" b="1" dirty="0" err="1">
                          <a:effectLst/>
                        </a:rPr>
                        <a:t>lld</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11537565"/>
                  </a:ext>
                </a:extLst>
              </a:tr>
              <a:tr h="155496">
                <a:tc>
                  <a:txBody>
                    <a:bodyPr/>
                    <a:lstStyle/>
                    <a:p>
                      <a:pPr algn="r"/>
                      <a:r>
                        <a:rPr lang="en-US" sz="1050" b="1">
                          <a:effectLst/>
                        </a:rPr>
                        <a:t>%llu</a:t>
                      </a:r>
                      <a:endParaRPr lang="en-US" sz="105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long long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88211247"/>
                  </a:ext>
                </a:extLst>
              </a:tr>
              <a:tr h="155496">
                <a:tc>
                  <a:txBody>
                    <a:bodyPr/>
                    <a:lstStyle/>
                    <a:p>
                      <a:pPr algn="r"/>
                      <a:r>
                        <a:rPr lang="en-US" sz="1050" b="1" dirty="0">
                          <a:effectLst/>
                        </a:rPr>
                        <a:t>%o</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Octal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6380450"/>
                  </a:ext>
                </a:extLst>
              </a:tr>
              <a:tr h="155496">
                <a:tc>
                  <a:txBody>
                    <a:bodyPr/>
                    <a:lstStyle/>
                    <a:p>
                      <a:pPr algn="r"/>
                      <a:r>
                        <a:rPr lang="en-US" sz="1050" b="1" dirty="0">
                          <a:effectLst/>
                        </a:rPr>
                        <a:t>%p</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Pointer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0890649"/>
                  </a:ext>
                </a:extLst>
              </a:tr>
              <a:tr h="155496">
                <a:tc>
                  <a:txBody>
                    <a:bodyPr/>
                    <a:lstStyle/>
                    <a:p>
                      <a:pPr algn="r"/>
                      <a:r>
                        <a:rPr lang="en-US" sz="1050" b="1" dirty="0">
                          <a:effectLst/>
                        </a:rPr>
                        <a:t>%s</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String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95704106"/>
                  </a:ext>
                </a:extLst>
              </a:tr>
              <a:tr h="155496">
                <a:tc>
                  <a:txBody>
                    <a:bodyPr/>
                    <a:lstStyle/>
                    <a:p>
                      <a:pPr algn="r"/>
                      <a:r>
                        <a:rPr lang="en-US" sz="1050" b="1" dirty="0">
                          <a:effectLst/>
                        </a:rPr>
                        <a:t>%u</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Unsigned int</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48782528"/>
                  </a:ext>
                </a:extLst>
              </a:tr>
              <a:tr h="155496">
                <a:tc>
                  <a:txBody>
                    <a:bodyPr/>
                    <a:lstStyle/>
                    <a:p>
                      <a:pPr algn="r"/>
                      <a:r>
                        <a:rPr lang="en-US" sz="1050" b="1" dirty="0">
                          <a:effectLst/>
                        </a:rPr>
                        <a:t>%x or %X</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Hexadecimal representation</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72664091"/>
                  </a:ext>
                </a:extLst>
              </a:tr>
              <a:tr h="155496">
                <a:tc>
                  <a:txBody>
                    <a:bodyPr/>
                    <a:lstStyle/>
                    <a:p>
                      <a:pPr algn="r"/>
                      <a:r>
                        <a:rPr lang="en-US" sz="1050" b="1" dirty="0">
                          <a:effectLst/>
                        </a:rPr>
                        <a:t>%n</a:t>
                      </a:r>
                      <a:endParaRPr lang="en-US"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a:t>Prints nothing</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75956738"/>
                  </a:ext>
                </a:extLst>
              </a:tr>
              <a:tr h="155496">
                <a:tc>
                  <a:txBody>
                    <a:bodyPr/>
                    <a:lstStyle/>
                    <a:p>
                      <a:pPr algn="r"/>
                      <a:r>
                        <a:rPr lang="en-DK" sz="1050" b="1" dirty="0">
                          <a:effectLst/>
                        </a:rPr>
                        <a:t>%%</a:t>
                      </a:r>
                      <a:endParaRPr lang="en-DK" sz="1050" dirty="0">
                        <a:effectLst/>
                      </a:endParaRPr>
                    </a:p>
                  </a:txBody>
                  <a:tcPr marL="38874" marR="38874" marT="19437" marB="19437"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050" dirty="0"/>
                        <a:t>Prints % character</a:t>
                      </a:r>
                    </a:p>
                  </a:txBody>
                  <a:tcPr marL="38874" marR="38874" marT="19437" marB="19437"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8322146"/>
                  </a:ext>
                </a:extLst>
              </a:tr>
            </a:tbl>
          </a:graphicData>
        </a:graphic>
      </p:graphicFrame>
    </p:spTree>
    <p:extLst>
      <p:ext uri="{BB962C8B-B14F-4D97-AF65-F5344CB8AC3E}">
        <p14:creationId xmlns:p14="http://schemas.microsoft.com/office/powerpoint/2010/main" val="189132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86DFCCD3-8162-4524-B8A8-81B2B2020C83}"/>
              </a:ext>
            </a:extLst>
          </p:cNvPr>
          <p:cNvSpPr>
            <a:spLocks noGrp="1"/>
          </p:cNvSpPr>
          <p:nvPr>
            <p:ph type="sldNum" sz="quarter" idx="4"/>
          </p:nvPr>
        </p:nvSpPr>
        <p:spPr/>
        <p:txBody>
          <a:bodyPr/>
          <a:lstStyle/>
          <a:p>
            <a:fld id="{D8D877B3-D348-4611-9BDB-C5374591D951}" type="slidenum">
              <a:rPr lang="en-US" smtClean="0"/>
              <a:pPr/>
              <a:t>20</a:t>
            </a:fld>
            <a:endParaRPr lang="en-US" dirty="0"/>
          </a:p>
        </p:txBody>
      </p:sp>
      <p:pic>
        <p:nvPicPr>
          <p:cNvPr id="6" name="Billede 5">
            <a:extLst>
              <a:ext uri="{FF2B5EF4-FFF2-40B4-BE49-F238E27FC236}">
                <a16:creationId xmlns:a16="http://schemas.microsoft.com/office/drawing/2014/main" id="{C39A1A22-D58E-4965-9B9A-E9419E4E3366}"/>
              </a:ext>
            </a:extLst>
          </p:cNvPr>
          <p:cNvPicPr>
            <a:picLocks noChangeAspect="1"/>
          </p:cNvPicPr>
          <p:nvPr/>
        </p:nvPicPr>
        <p:blipFill>
          <a:blip r:embed="rId2"/>
          <a:stretch>
            <a:fillRect/>
          </a:stretch>
        </p:blipFill>
        <p:spPr>
          <a:xfrm>
            <a:off x="1947387" y="1086948"/>
            <a:ext cx="8297224" cy="4684105"/>
          </a:xfrm>
          <a:prstGeom prst="rect">
            <a:avLst/>
          </a:prstGeom>
        </p:spPr>
      </p:pic>
      <p:sp>
        <p:nvSpPr>
          <p:cNvPr id="7" name="Titel 2">
            <a:extLst>
              <a:ext uri="{FF2B5EF4-FFF2-40B4-BE49-F238E27FC236}">
                <a16:creationId xmlns:a16="http://schemas.microsoft.com/office/drawing/2014/main" id="{47F09B88-7836-48FA-8D06-AD0882648DA8}"/>
              </a:ext>
            </a:extLst>
          </p:cNvPr>
          <p:cNvSpPr>
            <a:spLocks noGrp="1"/>
          </p:cNvSpPr>
          <p:nvPr>
            <p:ph type="title"/>
          </p:nvPr>
        </p:nvSpPr>
        <p:spPr>
          <a:xfrm>
            <a:off x="587374" y="369888"/>
            <a:ext cx="8408036" cy="1474787"/>
          </a:xfrm>
        </p:spPr>
        <p:txBody>
          <a:bodyPr/>
          <a:lstStyle/>
          <a:p>
            <a:r>
              <a:rPr lang="da-DK" dirty="0"/>
              <a:t>3D+ Arrays</a:t>
            </a:r>
          </a:p>
        </p:txBody>
      </p:sp>
    </p:spTree>
    <p:extLst>
      <p:ext uri="{BB962C8B-B14F-4D97-AF65-F5344CB8AC3E}">
        <p14:creationId xmlns:p14="http://schemas.microsoft.com/office/powerpoint/2010/main" val="95121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E5CBE-813C-D302-1764-C10DDEC9F3A9}"/>
              </a:ext>
            </a:extLst>
          </p:cNvPr>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a:extLst>
              <a:ext uri="{FF2B5EF4-FFF2-40B4-BE49-F238E27FC236}">
                <a16:creationId xmlns:a16="http://schemas.microsoft.com/office/drawing/2014/main" id="{8B3594D6-FB45-022A-8292-F8C21AF7A67F}"/>
              </a:ext>
            </a:extLst>
          </p:cNvPr>
          <p:cNvSpPr>
            <a:spLocks noGrp="1"/>
          </p:cNvSpPr>
          <p:nvPr>
            <p:ph type="title"/>
          </p:nvPr>
        </p:nvSpPr>
        <p:spPr/>
        <p:txBody>
          <a:bodyPr/>
          <a:lstStyle/>
          <a:p>
            <a:r>
              <a:rPr lang="da-DK" dirty="0"/>
              <a:t>Vis 2D array IRL</a:t>
            </a:r>
          </a:p>
        </p:txBody>
      </p:sp>
      <p:sp>
        <p:nvSpPr>
          <p:cNvPr id="4" name="Text Placeholder 3">
            <a:extLst>
              <a:ext uri="{FF2B5EF4-FFF2-40B4-BE49-F238E27FC236}">
                <a16:creationId xmlns:a16="http://schemas.microsoft.com/office/drawing/2014/main" id="{E4CD36F8-2F63-0EA1-AAA8-F4379E7DC8B0}"/>
              </a:ext>
            </a:extLst>
          </p:cNvPr>
          <p:cNvSpPr>
            <a:spLocks noGrp="1"/>
          </p:cNvSpPr>
          <p:nvPr>
            <p:ph type="body" sz="quarter" idx="12"/>
          </p:nvPr>
        </p:nvSpPr>
        <p:spPr/>
        <p:txBody>
          <a:bodyPr/>
          <a:lstStyle/>
          <a:p>
            <a:endParaRPr lang="da-DK" dirty="0"/>
          </a:p>
        </p:txBody>
      </p:sp>
    </p:spTree>
    <p:extLst>
      <p:ext uri="{BB962C8B-B14F-4D97-AF65-F5344CB8AC3E}">
        <p14:creationId xmlns:p14="http://schemas.microsoft.com/office/powerpoint/2010/main" val="3303686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7720047" cy="3752115"/>
          </a:xfrm>
        </p:spPr>
        <p:txBody>
          <a:bodyPr>
            <a:normAutofit/>
          </a:bodyPr>
          <a:lstStyle/>
          <a:p>
            <a:pPr marL="0" indent="0">
              <a:buNone/>
            </a:pPr>
            <a:r>
              <a:rPr lang="da-DK" sz="1400" dirty="0">
                <a:latin typeface="Consolas" panose="020B0609020204030204" pitchFamily="49" charset="0"/>
              </a:rPr>
              <a:t>Arrays og pointers</a:t>
            </a:r>
          </a:p>
          <a:p>
            <a:endParaRPr lang="da-DK" sz="1400" dirty="0">
              <a:latin typeface="Consolas" panose="020B0609020204030204" pitchFamily="49" charset="0"/>
            </a:endParaRPr>
          </a:p>
          <a:p>
            <a:r>
              <a:rPr lang="da-DK" sz="1400" dirty="0">
                <a:latin typeface="Consolas" panose="020B0609020204030204" pitchFamily="49" charset="0"/>
              </a:rPr>
              <a:t>Arrays og hukommelse</a:t>
            </a:r>
          </a:p>
          <a:p>
            <a:r>
              <a:rPr lang="da-DK" sz="1400" dirty="0">
                <a:latin typeface="Consolas" panose="020B0609020204030204" pitchFamily="49" charset="0"/>
              </a:rPr>
              <a:t>N-</a:t>
            </a:r>
            <a:r>
              <a:rPr lang="da-DK" sz="1400" dirty="0" err="1">
                <a:latin typeface="Consolas" panose="020B0609020204030204" pitchFamily="49" charset="0"/>
              </a:rPr>
              <a:t>Dimentionelle</a:t>
            </a:r>
            <a:r>
              <a:rPr lang="da-DK" sz="1400" dirty="0"/>
              <a:t> Arrays</a:t>
            </a:r>
            <a:endParaRPr lang="da-DK" sz="1400" dirty="0">
              <a:latin typeface="Consolas" panose="020B0609020204030204" pitchFamily="49" charset="0"/>
            </a:endParaRPr>
          </a:p>
          <a:p>
            <a:r>
              <a:rPr lang="da-DK" sz="1400" b="1" dirty="0" err="1"/>
              <a:t>Stack</a:t>
            </a:r>
            <a:r>
              <a:rPr lang="da-DK" sz="1400" b="1" dirty="0"/>
              <a:t> og </a:t>
            </a:r>
            <a:r>
              <a:rPr lang="da-DK" sz="1400" b="1" dirty="0" err="1"/>
              <a:t>heap</a:t>
            </a:r>
            <a:endParaRPr lang="da-DK" sz="1400" b="1" dirty="0"/>
          </a:p>
          <a:p>
            <a:r>
              <a:rPr lang="da-DK" sz="1400" dirty="0"/>
              <a:t>Pointers og hukommelse</a:t>
            </a:r>
          </a:p>
          <a:p>
            <a:r>
              <a:rPr lang="da-DK" sz="1400" dirty="0">
                <a:latin typeface="Consolas" panose="020B0609020204030204" pitchFamily="49" charset="0"/>
              </a:rPr>
              <a:t>Sammenhænget mellem array</a:t>
            </a:r>
            <a:r>
              <a:rPr lang="da-DK" sz="1400" dirty="0"/>
              <a:t>s og pointers</a:t>
            </a:r>
          </a:p>
          <a:p>
            <a:endParaRPr lang="da-DK" sz="1400" dirty="0">
              <a:latin typeface="Consolas" panose="020B0609020204030204" pitchFamily="49" charset="0"/>
            </a:endParaRPr>
          </a:p>
          <a:p>
            <a:endParaRPr lang="da-DK" sz="1400" dirty="0"/>
          </a:p>
          <a:p>
            <a:endParaRPr lang="da-DK" sz="1400" dirty="0"/>
          </a:p>
          <a:p>
            <a:endParaRPr lang="en-DK" sz="1400"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Tree>
    <p:extLst>
      <p:ext uri="{BB962C8B-B14F-4D97-AF65-F5344CB8AC3E}">
        <p14:creationId xmlns:p14="http://schemas.microsoft.com/office/powerpoint/2010/main" val="3451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FFFADCDC-C111-47BE-888E-3BF6AB753A3E}"/>
              </a:ext>
            </a:extLst>
          </p:cNvPr>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el 2">
            <a:extLst>
              <a:ext uri="{FF2B5EF4-FFF2-40B4-BE49-F238E27FC236}">
                <a16:creationId xmlns:a16="http://schemas.microsoft.com/office/drawing/2014/main" id="{6095A321-6812-449D-B50C-86B4415F895D}"/>
              </a:ext>
            </a:extLst>
          </p:cNvPr>
          <p:cNvSpPr>
            <a:spLocks noGrp="1"/>
          </p:cNvSpPr>
          <p:nvPr>
            <p:ph type="title"/>
          </p:nvPr>
        </p:nvSpPr>
        <p:spPr>
          <a:xfrm>
            <a:off x="587374" y="370290"/>
            <a:ext cx="7150736" cy="1474385"/>
          </a:xfrm>
        </p:spPr>
        <p:txBody>
          <a:bodyPr/>
          <a:lstStyle/>
          <a:p>
            <a:r>
              <a:rPr lang="da-DK" dirty="0"/>
              <a:t>Statisk Memory (</a:t>
            </a:r>
            <a:r>
              <a:rPr lang="da-DK" dirty="0" err="1"/>
              <a:t>stack</a:t>
            </a:r>
            <a:r>
              <a:rPr lang="da-DK" dirty="0"/>
              <a:t>) </a:t>
            </a:r>
            <a:r>
              <a:rPr lang="da-DK" dirty="0" err="1"/>
              <a:t>Allocation</a:t>
            </a:r>
            <a:endParaRPr lang="da-DK" dirty="0"/>
          </a:p>
        </p:txBody>
      </p:sp>
      <p:pic>
        <p:nvPicPr>
          <p:cNvPr id="6" name="Billede 5">
            <a:extLst>
              <a:ext uri="{FF2B5EF4-FFF2-40B4-BE49-F238E27FC236}">
                <a16:creationId xmlns:a16="http://schemas.microsoft.com/office/drawing/2014/main" id="{4730B8B8-4E0A-4931-BA9E-A9210A67667B}"/>
              </a:ext>
            </a:extLst>
          </p:cNvPr>
          <p:cNvPicPr>
            <a:picLocks noChangeAspect="1"/>
          </p:cNvPicPr>
          <p:nvPr/>
        </p:nvPicPr>
        <p:blipFill rotWithShape="1">
          <a:blip r:embed="rId2"/>
          <a:srcRect l="10343" t="19668" r="4612"/>
          <a:stretch/>
        </p:blipFill>
        <p:spPr>
          <a:xfrm>
            <a:off x="587374" y="1107482"/>
            <a:ext cx="8538210" cy="4552990"/>
          </a:xfrm>
          <a:prstGeom prst="rect">
            <a:avLst/>
          </a:prstGeom>
        </p:spPr>
      </p:pic>
      <p:sp>
        <p:nvSpPr>
          <p:cNvPr id="8" name="Tekstfelt 7">
            <a:extLst>
              <a:ext uri="{FF2B5EF4-FFF2-40B4-BE49-F238E27FC236}">
                <a16:creationId xmlns:a16="http://schemas.microsoft.com/office/drawing/2014/main" id="{254D62F6-C0DC-4724-B0F4-7DEA79423D70}"/>
              </a:ext>
            </a:extLst>
          </p:cNvPr>
          <p:cNvSpPr txBox="1"/>
          <p:nvPr/>
        </p:nvSpPr>
        <p:spPr>
          <a:xfrm>
            <a:off x="7116605" y="4496437"/>
            <a:ext cx="3900110" cy="646331"/>
          </a:xfrm>
          <a:prstGeom prst="rect">
            <a:avLst/>
          </a:prstGeom>
          <a:solidFill>
            <a:schemeClr val="bg1">
              <a:lumMod val="95000"/>
            </a:schemeClr>
          </a:solidFill>
        </p:spPr>
        <p:txBody>
          <a:bodyPr wrap="square">
            <a:spAutoFit/>
          </a:bodyPr>
          <a:lstStyle/>
          <a:p>
            <a:r>
              <a:rPr lang="da-DK" b="1" dirty="0" err="1">
                <a:latin typeface="Consolas" panose="020B0609020204030204" pitchFamily="49" charset="0"/>
              </a:rPr>
              <a:t>Example</a:t>
            </a:r>
            <a:r>
              <a:rPr lang="da-DK" b="1" dirty="0">
                <a:latin typeface="Consolas" panose="020B0609020204030204" pitchFamily="49" charset="0"/>
              </a:rPr>
              <a:t>:</a:t>
            </a:r>
          </a:p>
          <a:p>
            <a:pPr marL="342900" indent="-342900">
              <a:buFont typeface="+mj-lt"/>
              <a:buAutoNum type="arabicPeriod"/>
            </a:pPr>
            <a:r>
              <a:rPr lang="da-DK" dirty="0">
                <a:latin typeface="Consolas" panose="020B0609020204030204" pitchFamily="49" charset="0"/>
              </a:rPr>
              <a:t>Int </a:t>
            </a:r>
            <a:r>
              <a:rPr lang="da-DK" dirty="0" err="1">
                <a:latin typeface="Consolas" panose="020B0609020204030204" pitchFamily="49" charset="0"/>
              </a:rPr>
              <a:t>my_array</a:t>
            </a:r>
            <a:r>
              <a:rPr lang="da-DK" dirty="0">
                <a:latin typeface="Consolas" panose="020B0609020204030204" pitchFamily="49" charset="0"/>
              </a:rPr>
              <a:t>[3] = {1,2,3};</a:t>
            </a:r>
          </a:p>
        </p:txBody>
      </p:sp>
    </p:spTree>
    <p:extLst>
      <p:ext uri="{BB962C8B-B14F-4D97-AF65-F5344CB8AC3E}">
        <p14:creationId xmlns:p14="http://schemas.microsoft.com/office/powerpoint/2010/main" val="3757063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C9F8B7EF-5F75-40F6-80F7-5ED480304550}"/>
              </a:ext>
            </a:extLst>
          </p:cNvPr>
          <p:cNvSpPr>
            <a:spLocks noGrp="1"/>
          </p:cNvSpPr>
          <p:nvPr>
            <p:ph type="sldNum" sz="quarter" idx="4"/>
          </p:nvPr>
        </p:nvSpPr>
        <p:spPr/>
        <p:txBody>
          <a:bodyPr/>
          <a:lstStyle/>
          <a:p>
            <a:fld id="{D8D877B3-D348-4611-9BDB-C5374591D951}" type="slidenum">
              <a:rPr lang="en-US" smtClean="0"/>
              <a:pPr/>
              <a:t>24</a:t>
            </a:fld>
            <a:endParaRPr lang="en-US" dirty="0"/>
          </a:p>
        </p:txBody>
      </p:sp>
      <p:pic>
        <p:nvPicPr>
          <p:cNvPr id="6" name="Billede 5">
            <a:extLst>
              <a:ext uri="{FF2B5EF4-FFF2-40B4-BE49-F238E27FC236}">
                <a16:creationId xmlns:a16="http://schemas.microsoft.com/office/drawing/2014/main" id="{F25CD9C6-5CC7-498A-A977-EAC0AF1D005A}"/>
              </a:ext>
            </a:extLst>
          </p:cNvPr>
          <p:cNvPicPr>
            <a:picLocks noChangeAspect="1"/>
          </p:cNvPicPr>
          <p:nvPr/>
        </p:nvPicPr>
        <p:blipFill rotWithShape="1">
          <a:blip r:embed="rId2"/>
          <a:srcRect l="28523" t="26042" r="15155"/>
          <a:stretch/>
        </p:blipFill>
        <p:spPr>
          <a:xfrm>
            <a:off x="587374" y="1153202"/>
            <a:ext cx="6219984" cy="4610945"/>
          </a:xfrm>
          <a:prstGeom prst="rect">
            <a:avLst/>
          </a:prstGeom>
        </p:spPr>
      </p:pic>
      <p:sp>
        <p:nvSpPr>
          <p:cNvPr id="7" name="Titel 2">
            <a:extLst>
              <a:ext uri="{FF2B5EF4-FFF2-40B4-BE49-F238E27FC236}">
                <a16:creationId xmlns:a16="http://schemas.microsoft.com/office/drawing/2014/main" id="{AFF24B0C-E34F-4CA0-9664-AC0132FB8045}"/>
              </a:ext>
            </a:extLst>
          </p:cNvPr>
          <p:cNvSpPr>
            <a:spLocks noGrp="1"/>
          </p:cNvSpPr>
          <p:nvPr>
            <p:ph type="title"/>
          </p:nvPr>
        </p:nvSpPr>
        <p:spPr>
          <a:xfrm>
            <a:off x="587373" y="370290"/>
            <a:ext cx="10068031" cy="1474385"/>
          </a:xfrm>
        </p:spPr>
        <p:txBody>
          <a:bodyPr/>
          <a:lstStyle/>
          <a:p>
            <a:r>
              <a:rPr lang="da-DK" dirty="0"/>
              <a:t>Dynamic Memory (</a:t>
            </a:r>
            <a:r>
              <a:rPr lang="da-DK" dirty="0" err="1"/>
              <a:t>heap</a:t>
            </a:r>
            <a:r>
              <a:rPr lang="da-DK" dirty="0"/>
              <a:t> </a:t>
            </a:r>
            <a:r>
              <a:rPr lang="da-DK" dirty="0" err="1"/>
              <a:t>allocation</a:t>
            </a:r>
            <a:r>
              <a:rPr lang="da-DK" dirty="0"/>
              <a:t>)</a:t>
            </a:r>
          </a:p>
        </p:txBody>
      </p:sp>
      <p:sp>
        <p:nvSpPr>
          <p:cNvPr id="9" name="Tekstfelt 8">
            <a:extLst>
              <a:ext uri="{FF2B5EF4-FFF2-40B4-BE49-F238E27FC236}">
                <a16:creationId xmlns:a16="http://schemas.microsoft.com/office/drawing/2014/main" id="{C6BC9B17-ADD7-4779-AC1D-7F21D29D9739}"/>
              </a:ext>
            </a:extLst>
          </p:cNvPr>
          <p:cNvSpPr txBox="1"/>
          <p:nvPr/>
        </p:nvSpPr>
        <p:spPr>
          <a:xfrm>
            <a:off x="3457575" y="1250046"/>
            <a:ext cx="8528685" cy="923330"/>
          </a:xfrm>
          <a:prstGeom prst="rect">
            <a:avLst/>
          </a:prstGeom>
          <a:solidFill>
            <a:schemeClr val="bg1">
              <a:lumMod val="95000"/>
            </a:schemeClr>
          </a:solidFill>
        </p:spPr>
        <p:txBody>
          <a:bodyPr wrap="square">
            <a:spAutoFit/>
          </a:bodyPr>
          <a:lstStyle/>
          <a:p>
            <a:r>
              <a:rPr lang="en-US" b="1" dirty="0">
                <a:latin typeface="Consolas" panose="020B0609020204030204" pitchFamily="49" charset="0"/>
              </a:rPr>
              <a:t>example:</a:t>
            </a:r>
          </a:p>
          <a:p>
            <a:pPr marL="342900" indent="-342900">
              <a:buFont typeface="+mj-lt"/>
              <a:buAutoNum type="arabicPeriod"/>
            </a:pPr>
            <a:r>
              <a:rPr lang="en-US" dirty="0">
                <a:latin typeface="Consolas" panose="020B0609020204030204" pitchFamily="49" charset="0"/>
              </a:rPr>
              <a:t>int *my_array;</a:t>
            </a:r>
          </a:p>
          <a:p>
            <a:pPr marL="342900" indent="-342900">
              <a:buFont typeface="+mj-lt"/>
              <a:buAutoNum type="arabicPeriod"/>
            </a:pPr>
            <a:r>
              <a:rPr lang="en-US" dirty="0">
                <a:latin typeface="Consolas" panose="020B0609020204030204" pitchFamily="49" charset="0"/>
              </a:rPr>
              <a:t>my_array = (int *) malloc(</a:t>
            </a:r>
            <a:r>
              <a:rPr lang="en-US" dirty="0" err="1">
                <a:latin typeface="Consolas" panose="020B0609020204030204" pitchFamily="49" charset="0"/>
              </a:rPr>
              <a:t>array_length</a:t>
            </a:r>
            <a:r>
              <a:rPr lang="en-US" dirty="0">
                <a:latin typeface="Consolas" panose="020B0609020204030204" pitchFamily="49" charset="0"/>
              </a:rPr>
              <a:t> * </a:t>
            </a:r>
            <a:r>
              <a:rPr lang="en-US" dirty="0" err="1">
                <a:latin typeface="Consolas" panose="020B0609020204030204" pitchFamily="49" charset="0"/>
              </a:rPr>
              <a:t>sizeof</a:t>
            </a:r>
            <a:r>
              <a:rPr lang="en-US" dirty="0">
                <a:latin typeface="Consolas" panose="020B0609020204030204" pitchFamily="49" charset="0"/>
              </a:rPr>
              <a:t>(int));</a:t>
            </a:r>
          </a:p>
        </p:txBody>
      </p:sp>
    </p:spTree>
    <p:extLst>
      <p:ext uri="{BB962C8B-B14F-4D97-AF65-F5344CB8AC3E}">
        <p14:creationId xmlns:p14="http://schemas.microsoft.com/office/powerpoint/2010/main" val="1989704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1A4E051B-D714-4FB4-A991-564A9EE01E56}"/>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
        <p:nvSpPr>
          <p:cNvPr id="5" name="Titel 2">
            <a:extLst>
              <a:ext uri="{FF2B5EF4-FFF2-40B4-BE49-F238E27FC236}">
                <a16:creationId xmlns:a16="http://schemas.microsoft.com/office/drawing/2014/main" id="{BF71CF3B-A2F9-4C52-828F-05CC8CF06219}"/>
              </a:ext>
            </a:extLst>
          </p:cNvPr>
          <p:cNvSpPr>
            <a:spLocks noGrp="1"/>
          </p:cNvSpPr>
          <p:nvPr>
            <p:ph type="title"/>
          </p:nvPr>
        </p:nvSpPr>
        <p:spPr>
          <a:xfrm>
            <a:off x="587374" y="369888"/>
            <a:ext cx="10248266" cy="1474787"/>
          </a:xfrm>
        </p:spPr>
        <p:txBody>
          <a:bodyPr/>
          <a:lstStyle/>
          <a:p>
            <a:r>
              <a:rPr lang="da-DK" dirty="0"/>
              <a:t>Dynamic Memory </a:t>
            </a:r>
            <a:r>
              <a:rPr lang="da-DK" dirty="0" err="1"/>
              <a:t>Allocation</a:t>
            </a:r>
            <a:endParaRPr lang="da-DK" dirty="0"/>
          </a:p>
        </p:txBody>
      </p:sp>
      <p:pic>
        <p:nvPicPr>
          <p:cNvPr id="13" name="Picture 12">
            <a:extLst>
              <a:ext uri="{FF2B5EF4-FFF2-40B4-BE49-F238E27FC236}">
                <a16:creationId xmlns:a16="http://schemas.microsoft.com/office/drawing/2014/main" id="{357B883D-A242-AB1C-D169-B2B7575A9CB9}"/>
              </a:ext>
            </a:extLst>
          </p:cNvPr>
          <p:cNvPicPr>
            <a:picLocks noChangeAspect="1"/>
          </p:cNvPicPr>
          <p:nvPr/>
        </p:nvPicPr>
        <p:blipFill>
          <a:blip r:embed="rId2"/>
          <a:stretch>
            <a:fillRect/>
          </a:stretch>
        </p:blipFill>
        <p:spPr>
          <a:xfrm>
            <a:off x="3442917" y="2481130"/>
            <a:ext cx="5306165" cy="1895740"/>
          </a:xfrm>
          <a:prstGeom prst="rect">
            <a:avLst/>
          </a:prstGeom>
        </p:spPr>
      </p:pic>
    </p:spTree>
    <p:extLst>
      <p:ext uri="{BB962C8B-B14F-4D97-AF65-F5344CB8AC3E}">
        <p14:creationId xmlns:p14="http://schemas.microsoft.com/office/powerpoint/2010/main" val="1204379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70158FC-F983-4DC9-9511-010595C94510}"/>
              </a:ext>
            </a:extLst>
          </p:cNvPr>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el 2">
            <a:extLst>
              <a:ext uri="{FF2B5EF4-FFF2-40B4-BE49-F238E27FC236}">
                <a16:creationId xmlns:a16="http://schemas.microsoft.com/office/drawing/2014/main" id="{C468E7BC-E538-44E7-95BF-F3C078018528}"/>
              </a:ext>
            </a:extLst>
          </p:cNvPr>
          <p:cNvSpPr>
            <a:spLocks noGrp="1"/>
          </p:cNvSpPr>
          <p:nvPr>
            <p:ph type="title"/>
          </p:nvPr>
        </p:nvSpPr>
        <p:spPr>
          <a:xfrm>
            <a:off x="587374" y="370290"/>
            <a:ext cx="8345029" cy="1474385"/>
          </a:xfrm>
        </p:spPr>
        <p:txBody>
          <a:bodyPr/>
          <a:lstStyle/>
          <a:p>
            <a:r>
              <a:rPr lang="da-DK" dirty="0"/>
              <a:t>Opgave: arrays2</a:t>
            </a:r>
            <a:br>
              <a:rPr lang="da-DK" dirty="0"/>
            </a:br>
            <a:r>
              <a:rPr lang="da-DK" dirty="0" err="1"/>
              <a:t>dynamic</a:t>
            </a:r>
            <a:r>
              <a:rPr lang="da-DK" dirty="0"/>
              <a:t> </a:t>
            </a:r>
            <a:r>
              <a:rPr lang="da-DK" dirty="0" err="1"/>
              <a:t>memory</a:t>
            </a:r>
            <a:r>
              <a:rPr lang="da-DK" dirty="0"/>
              <a:t> </a:t>
            </a:r>
            <a:r>
              <a:rPr lang="da-DK" dirty="0" err="1"/>
              <a:t>allocation</a:t>
            </a:r>
            <a:endParaRPr lang="da-DK" dirty="0"/>
          </a:p>
        </p:txBody>
      </p:sp>
      <p:sp>
        <p:nvSpPr>
          <p:cNvPr id="5" name="Pladsholder til tekst 3">
            <a:extLst>
              <a:ext uri="{FF2B5EF4-FFF2-40B4-BE49-F238E27FC236}">
                <a16:creationId xmlns:a16="http://schemas.microsoft.com/office/drawing/2014/main" id="{44B0FF57-A40B-43F7-848F-A2852473DEB8}"/>
              </a:ext>
            </a:extLst>
          </p:cNvPr>
          <p:cNvSpPr>
            <a:spLocks noGrp="1"/>
          </p:cNvSpPr>
          <p:nvPr>
            <p:ph type="body" sz="quarter" idx="12"/>
          </p:nvPr>
        </p:nvSpPr>
        <p:spPr>
          <a:xfrm>
            <a:off x="587375" y="1844675"/>
            <a:ext cx="6798163" cy="3924946"/>
          </a:xfrm>
        </p:spPr>
        <p:txBody>
          <a:bodyPr>
            <a:normAutofit fontScale="92500" lnSpcReduction="10000"/>
          </a:bodyPr>
          <a:lstStyle/>
          <a:p>
            <a:pPr marL="0" indent="0">
              <a:buNone/>
            </a:pPr>
            <a:r>
              <a:rPr lang="da-DK" b="1" dirty="0"/>
              <a:t>Opgave:</a:t>
            </a:r>
          </a:p>
          <a:p>
            <a:r>
              <a:rPr lang="da-DK" dirty="0" err="1"/>
              <a:t>Kompile</a:t>
            </a:r>
            <a:r>
              <a:rPr lang="da-DK" dirty="0"/>
              <a:t> og Kør koden, se arrays2.c nogle gange i terminalen</a:t>
            </a:r>
          </a:p>
          <a:p>
            <a:pPr marL="338138" lvl="1" indent="0">
              <a:buNone/>
            </a:pPr>
            <a:r>
              <a:rPr lang="da-DK" dirty="0" err="1"/>
              <a:t>gcc</a:t>
            </a:r>
            <a:r>
              <a:rPr lang="da-DK" dirty="0"/>
              <a:t> arrays2.c</a:t>
            </a:r>
          </a:p>
          <a:p>
            <a:pPr marL="338138" lvl="1" indent="0">
              <a:buNone/>
            </a:pPr>
            <a:r>
              <a:rPr lang="da-DK" dirty="0"/>
              <a:t>./a.exe</a:t>
            </a:r>
          </a:p>
          <a:p>
            <a:pPr marL="338138" lvl="1" indent="0">
              <a:buNone/>
            </a:pPr>
            <a:r>
              <a:rPr lang="da-DK" dirty="0"/>
              <a:t>./a.exe</a:t>
            </a:r>
          </a:p>
          <a:p>
            <a:pPr marL="338138" lvl="1" indent="0">
              <a:buNone/>
            </a:pPr>
            <a:r>
              <a:rPr lang="da-DK" dirty="0"/>
              <a:t>./a.exe</a:t>
            </a:r>
          </a:p>
          <a:p>
            <a:pPr lvl="1"/>
            <a:endParaRPr lang="da-DK" dirty="0"/>
          </a:p>
          <a:p>
            <a:pPr marL="681038" lvl="1" indent="-342900">
              <a:buFont typeface="+mj-lt"/>
              <a:buAutoNum type="arabicPeriod"/>
            </a:pPr>
            <a:endParaRPr lang="da-DK" dirty="0"/>
          </a:p>
          <a:p>
            <a:pPr marL="342900" indent="-342900">
              <a:buFont typeface="+mj-lt"/>
              <a:buAutoNum type="arabicPeriod"/>
            </a:pPr>
            <a:r>
              <a:rPr lang="da-DK" dirty="0"/>
              <a:t>Hvad gør koden, og hvad gør dette til dynamisk allokering af hukommelse?</a:t>
            </a:r>
          </a:p>
          <a:p>
            <a:pPr marL="342900" indent="-342900">
              <a:buFont typeface="+mj-lt"/>
              <a:buAutoNum type="arabicPeriod"/>
            </a:pPr>
            <a:r>
              <a:rPr lang="da-DK" dirty="0"/>
              <a:t>Er dette </a:t>
            </a:r>
            <a:r>
              <a:rPr lang="da-DK" dirty="0" err="1"/>
              <a:t>heap</a:t>
            </a:r>
            <a:r>
              <a:rPr lang="da-DK" dirty="0"/>
              <a:t> eller </a:t>
            </a:r>
            <a:r>
              <a:rPr lang="da-DK" dirty="0" err="1"/>
              <a:t>stack</a:t>
            </a:r>
            <a:r>
              <a:rPr lang="da-DK" dirty="0"/>
              <a:t> allokering?</a:t>
            </a:r>
          </a:p>
          <a:p>
            <a:pPr marL="342900" indent="-342900">
              <a:buFont typeface="+mj-lt"/>
              <a:buAutoNum type="arabicPeriod"/>
            </a:pPr>
            <a:r>
              <a:rPr lang="da-DK" dirty="0"/>
              <a:t>Hvad er fordele ved hhv. </a:t>
            </a:r>
            <a:r>
              <a:rPr lang="da-DK" dirty="0" err="1"/>
              <a:t>heap</a:t>
            </a:r>
            <a:r>
              <a:rPr lang="da-DK" dirty="0"/>
              <a:t> og </a:t>
            </a:r>
            <a:r>
              <a:rPr lang="da-DK" dirty="0" err="1"/>
              <a:t>stack</a:t>
            </a:r>
            <a:r>
              <a:rPr lang="da-DK" dirty="0"/>
              <a:t> allokering</a:t>
            </a:r>
          </a:p>
        </p:txBody>
      </p:sp>
      <p:pic>
        <p:nvPicPr>
          <p:cNvPr id="9" name="Picture 8">
            <a:extLst>
              <a:ext uri="{FF2B5EF4-FFF2-40B4-BE49-F238E27FC236}">
                <a16:creationId xmlns:a16="http://schemas.microsoft.com/office/drawing/2014/main" id="{B8275B27-652C-587A-9C12-A5ED0892A9DD}"/>
              </a:ext>
            </a:extLst>
          </p:cNvPr>
          <p:cNvPicPr>
            <a:picLocks noChangeAspect="1"/>
          </p:cNvPicPr>
          <p:nvPr/>
        </p:nvPicPr>
        <p:blipFill>
          <a:blip r:embed="rId3"/>
          <a:stretch>
            <a:fillRect/>
          </a:stretch>
        </p:blipFill>
        <p:spPr>
          <a:xfrm>
            <a:off x="8284876" y="1107482"/>
            <a:ext cx="3220909" cy="4482478"/>
          </a:xfrm>
          <a:prstGeom prst="rect">
            <a:avLst/>
          </a:prstGeom>
        </p:spPr>
      </p:pic>
      <p:sp>
        <p:nvSpPr>
          <p:cNvPr id="11" name="TextBox 10">
            <a:extLst>
              <a:ext uri="{FF2B5EF4-FFF2-40B4-BE49-F238E27FC236}">
                <a16:creationId xmlns:a16="http://schemas.microsoft.com/office/drawing/2014/main" id="{C3F38E6B-0F9D-5F45-5C63-751917CAEA67}"/>
              </a:ext>
            </a:extLst>
          </p:cNvPr>
          <p:cNvSpPr txBox="1"/>
          <p:nvPr/>
        </p:nvSpPr>
        <p:spPr>
          <a:xfrm>
            <a:off x="7903486" y="5752540"/>
            <a:ext cx="3841042" cy="369332"/>
          </a:xfrm>
          <a:prstGeom prst="rect">
            <a:avLst/>
          </a:prstGeom>
          <a:noFill/>
        </p:spPr>
        <p:txBody>
          <a:bodyPr wrap="square">
            <a:spAutoFit/>
          </a:bodyPr>
          <a:lstStyle/>
          <a:p>
            <a:pPr lvl="1"/>
            <a:r>
              <a:rPr lang="da-DK" dirty="0">
                <a:hlinkClick r:id="rId4">
                  <a:extLst>
                    <a:ext uri="{A12FA001-AC4F-418D-AE19-62706E023703}">
                      <ahyp:hlinkClr xmlns:ahyp="http://schemas.microsoft.com/office/drawing/2018/hyperlinkcolor" val="tx"/>
                    </a:ext>
                  </a:extLst>
                </a:hlinkClick>
              </a:rPr>
              <a:t>http://tpcg.io/ftV8xdhe</a:t>
            </a:r>
            <a:endParaRPr lang="da-DK" dirty="0"/>
          </a:p>
        </p:txBody>
      </p:sp>
    </p:spTree>
    <p:extLst>
      <p:ext uri="{BB962C8B-B14F-4D97-AF65-F5344CB8AC3E}">
        <p14:creationId xmlns:p14="http://schemas.microsoft.com/office/powerpoint/2010/main" val="3670104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7720047" cy="3752115"/>
          </a:xfrm>
        </p:spPr>
        <p:txBody>
          <a:bodyPr>
            <a:normAutofit/>
          </a:bodyPr>
          <a:lstStyle/>
          <a:p>
            <a:pPr marL="0" indent="0">
              <a:buNone/>
            </a:pPr>
            <a:r>
              <a:rPr lang="da-DK" sz="1400" dirty="0">
                <a:latin typeface="Consolas" panose="020B0609020204030204" pitchFamily="49" charset="0"/>
              </a:rPr>
              <a:t>Arrays og pointers</a:t>
            </a:r>
          </a:p>
          <a:p>
            <a:endParaRPr lang="da-DK" sz="1400" dirty="0">
              <a:latin typeface="Consolas" panose="020B0609020204030204" pitchFamily="49" charset="0"/>
            </a:endParaRPr>
          </a:p>
          <a:p>
            <a:r>
              <a:rPr lang="da-DK" sz="1400" dirty="0">
                <a:latin typeface="Consolas" panose="020B0609020204030204" pitchFamily="49" charset="0"/>
              </a:rPr>
              <a:t>Arrays og hukommelse</a:t>
            </a:r>
          </a:p>
          <a:p>
            <a:r>
              <a:rPr lang="da-DK" sz="1400" dirty="0">
                <a:latin typeface="Consolas" panose="020B0609020204030204" pitchFamily="49" charset="0"/>
              </a:rPr>
              <a:t>N-</a:t>
            </a:r>
            <a:r>
              <a:rPr lang="da-DK" sz="1400" dirty="0" err="1">
                <a:latin typeface="Consolas" panose="020B0609020204030204" pitchFamily="49" charset="0"/>
              </a:rPr>
              <a:t>Dimentionelle</a:t>
            </a:r>
            <a:r>
              <a:rPr lang="da-DK" sz="1400" dirty="0"/>
              <a:t> Arrays</a:t>
            </a:r>
            <a:endParaRPr lang="da-DK" sz="1400" dirty="0">
              <a:latin typeface="Consolas" panose="020B0609020204030204" pitchFamily="49" charset="0"/>
            </a:endParaRPr>
          </a:p>
          <a:p>
            <a:r>
              <a:rPr lang="da-DK" sz="1400" dirty="0" err="1"/>
              <a:t>stack</a:t>
            </a:r>
            <a:r>
              <a:rPr lang="da-DK" sz="1400" dirty="0"/>
              <a:t> og </a:t>
            </a:r>
            <a:r>
              <a:rPr lang="da-DK" sz="1400" dirty="0" err="1"/>
              <a:t>heap</a:t>
            </a:r>
            <a:endParaRPr lang="da-DK" sz="1400" dirty="0"/>
          </a:p>
          <a:p>
            <a:r>
              <a:rPr lang="da-DK" sz="1400" b="1" dirty="0"/>
              <a:t>Pointers og hukommelse</a:t>
            </a:r>
          </a:p>
          <a:p>
            <a:r>
              <a:rPr lang="da-DK" sz="1400" dirty="0">
                <a:latin typeface="Consolas" panose="020B0609020204030204" pitchFamily="49" charset="0"/>
              </a:rPr>
              <a:t>Sammenhænget mellem array</a:t>
            </a:r>
            <a:r>
              <a:rPr lang="da-DK" sz="1400" dirty="0"/>
              <a:t>s og pointers</a:t>
            </a:r>
          </a:p>
          <a:p>
            <a:endParaRPr lang="da-DK" sz="1400" dirty="0">
              <a:latin typeface="Consolas" panose="020B0609020204030204" pitchFamily="49" charset="0"/>
            </a:endParaRPr>
          </a:p>
          <a:p>
            <a:endParaRPr lang="da-DK" sz="1400" dirty="0"/>
          </a:p>
          <a:p>
            <a:endParaRPr lang="da-DK" sz="1400" dirty="0"/>
          </a:p>
          <a:p>
            <a:endParaRPr lang="en-DK" sz="1400"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27</a:t>
            </a:fld>
            <a:endParaRPr lang="en-US" dirty="0"/>
          </a:p>
        </p:txBody>
      </p:sp>
    </p:spTree>
    <p:extLst>
      <p:ext uri="{BB962C8B-B14F-4D97-AF65-F5344CB8AC3E}">
        <p14:creationId xmlns:p14="http://schemas.microsoft.com/office/powerpoint/2010/main" val="45025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B8A8A19-AC71-4CBF-AD8E-4311FE4BF57E}"/>
              </a:ext>
            </a:extLst>
          </p:cNvPr>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el 2">
            <a:extLst>
              <a:ext uri="{FF2B5EF4-FFF2-40B4-BE49-F238E27FC236}">
                <a16:creationId xmlns:a16="http://schemas.microsoft.com/office/drawing/2014/main" id="{BFD12118-34A6-4066-ACB6-E8B16636C29C}"/>
              </a:ext>
            </a:extLst>
          </p:cNvPr>
          <p:cNvSpPr>
            <a:spLocks noGrp="1"/>
          </p:cNvSpPr>
          <p:nvPr>
            <p:ph type="title"/>
          </p:nvPr>
        </p:nvSpPr>
        <p:spPr>
          <a:xfrm>
            <a:off x="587374" y="370290"/>
            <a:ext cx="11083636" cy="1474385"/>
          </a:xfrm>
        </p:spPr>
        <p:txBody>
          <a:bodyPr/>
          <a:lstStyle/>
          <a:p>
            <a:r>
              <a:rPr lang="da-DK" dirty="0"/>
              <a:t>Reference and Pointers</a:t>
            </a:r>
          </a:p>
        </p:txBody>
      </p:sp>
      <p:pic>
        <p:nvPicPr>
          <p:cNvPr id="8" name="Billede 7">
            <a:extLst>
              <a:ext uri="{FF2B5EF4-FFF2-40B4-BE49-F238E27FC236}">
                <a16:creationId xmlns:a16="http://schemas.microsoft.com/office/drawing/2014/main" id="{D5B59A7E-4FB4-4F94-B788-D06EAB131245}"/>
              </a:ext>
            </a:extLst>
          </p:cNvPr>
          <p:cNvPicPr>
            <a:picLocks noChangeAspect="1"/>
          </p:cNvPicPr>
          <p:nvPr/>
        </p:nvPicPr>
        <p:blipFill>
          <a:blip r:embed="rId3"/>
          <a:stretch>
            <a:fillRect/>
          </a:stretch>
        </p:blipFill>
        <p:spPr>
          <a:xfrm>
            <a:off x="587374" y="1365491"/>
            <a:ext cx="11083636" cy="4507009"/>
          </a:xfrm>
          <a:prstGeom prst="rect">
            <a:avLst/>
          </a:prstGeom>
        </p:spPr>
      </p:pic>
      <p:sp>
        <p:nvSpPr>
          <p:cNvPr id="10" name="Tekstfelt 9">
            <a:extLst>
              <a:ext uri="{FF2B5EF4-FFF2-40B4-BE49-F238E27FC236}">
                <a16:creationId xmlns:a16="http://schemas.microsoft.com/office/drawing/2014/main" id="{59736BE8-A981-4C28-B774-AA5300F9F245}"/>
              </a:ext>
            </a:extLst>
          </p:cNvPr>
          <p:cNvSpPr txBox="1"/>
          <p:nvPr/>
        </p:nvSpPr>
        <p:spPr>
          <a:xfrm>
            <a:off x="7426643" y="2972664"/>
            <a:ext cx="4484712" cy="2862322"/>
          </a:xfrm>
          <a:prstGeom prst="rect">
            <a:avLst/>
          </a:prstGeom>
          <a:noFill/>
        </p:spPr>
        <p:txBody>
          <a:bodyPr wrap="square">
            <a:spAutoFit/>
          </a:bodyPr>
          <a:lstStyle/>
          <a:p>
            <a:r>
              <a:rPr lang="en-US" sz="2000" dirty="0"/>
              <a:t>En pointer </a:t>
            </a:r>
            <a:r>
              <a:rPr lang="en-US" sz="2000" dirty="0" err="1"/>
              <a:t>indeholder</a:t>
            </a:r>
            <a:r>
              <a:rPr lang="en-US" sz="2000" dirty="0"/>
              <a:t> </a:t>
            </a:r>
            <a:r>
              <a:rPr lang="en-US" sz="2000" dirty="0" err="1"/>
              <a:t>hukommelses</a:t>
            </a:r>
            <a:r>
              <a:rPr lang="en-US" sz="2000" dirty="0"/>
              <a:t> </a:t>
            </a:r>
            <a:r>
              <a:rPr lang="en-US" sz="2000" dirty="0" err="1"/>
              <a:t>addressen</a:t>
            </a:r>
            <a:r>
              <a:rPr lang="en-US" sz="2000" dirty="0"/>
              <a:t> </a:t>
            </a:r>
            <a:r>
              <a:rPr lang="en-US" sz="2000" dirty="0" err="1"/>
              <a:t>på</a:t>
            </a:r>
            <a:r>
              <a:rPr lang="en-US" sz="2000" dirty="0"/>
              <a:t> </a:t>
            </a:r>
            <a:r>
              <a:rPr lang="en-US" sz="2000" dirty="0" err="1"/>
              <a:t>en</a:t>
            </a:r>
            <a:r>
              <a:rPr lang="en-US" sz="2000" dirty="0"/>
              <a:t> </a:t>
            </a:r>
            <a:r>
              <a:rPr lang="en-US" sz="2000" dirty="0" err="1"/>
              <a:t>variabel</a:t>
            </a:r>
            <a:r>
              <a:rPr lang="en-US" sz="2000" dirty="0"/>
              <a:t>.</a:t>
            </a:r>
          </a:p>
          <a:p>
            <a:endParaRPr lang="en-US" sz="2000" dirty="0"/>
          </a:p>
          <a:p>
            <a:r>
              <a:rPr lang="en-US" sz="2000" dirty="0" err="1"/>
              <a:t>Brug</a:t>
            </a:r>
            <a:r>
              <a:rPr lang="en-US" sz="2000" dirty="0"/>
              <a:t> </a:t>
            </a:r>
            <a:r>
              <a:rPr lang="en-US" sz="2000" dirty="0" err="1"/>
              <a:t>af</a:t>
            </a:r>
            <a:r>
              <a:rPr lang="en-US" sz="2000" dirty="0"/>
              <a:t> </a:t>
            </a:r>
            <a:r>
              <a:rPr lang="en-US" sz="2000" dirty="0" err="1"/>
              <a:t>en</a:t>
            </a:r>
            <a:r>
              <a:rPr lang="en-US" sz="2000" dirty="0"/>
              <a:t> pointer</a:t>
            </a:r>
          </a:p>
          <a:p>
            <a:pPr marL="457200" indent="-457200">
              <a:buFont typeface="+mj-lt"/>
              <a:buAutoNum type="arabicPeriod"/>
            </a:pPr>
            <a:r>
              <a:rPr lang="en-US" sz="2000" dirty="0"/>
              <a:t>Define a pointer variable</a:t>
            </a:r>
          </a:p>
          <a:p>
            <a:pPr marL="457200" indent="-457200">
              <a:buFont typeface="+mj-lt"/>
              <a:buAutoNum type="arabicPeriod"/>
            </a:pPr>
            <a:r>
              <a:rPr lang="en-US" sz="2000" dirty="0" err="1"/>
              <a:t>Giv</a:t>
            </a:r>
            <a:r>
              <a:rPr lang="en-US" sz="2000" dirty="0"/>
              <a:t> </a:t>
            </a:r>
            <a:r>
              <a:rPr lang="en-US" sz="2000" dirty="0" err="1"/>
              <a:t>addressen</a:t>
            </a:r>
            <a:r>
              <a:rPr lang="en-US" sz="2000" dirty="0"/>
              <a:t> </a:t>
            </a:r>
            <a:r>
              <a:rPr lang="en-US" sz="2000" dirty="0" err="1"/>
              <a:t>af</a:t>
            </a:r>
            <a:r>
              <a:rPr lang="en-US" sz="2000" dirty="0"/>
              <a:t> </a:t>
            </a:r>
            <a:r>
              <a:rPr lang="en-US" sz="2000" dirty="0" err="1"/>
              <a:t>en</a:t>
            </a:r>
            <a:r>
              <a:rPr lang="en-US" sz="2000" dirty="0"/>
              <a:t> </a:t>
            </a:r>
            <a:r>
              <a:rPr lang="en-US" sz="2000" dirty="0" err="1"/>
              <a:t>anden</a:t>
            </a:r>
            <a:r>
              <a:rPr lang="en-US" sz="2000" dirty="0"/>
              <a:t> variable </a:t>
            </a:r>
            <a:r>
              <a:rPr lang="en-US" sz="2000" dirty="0" err="1"/>
              <a:t>til</a:t>
            </a:r>
            <a:r>
              <a:rPr lang="en-US" sz="2000" dirty="0"/>
              <a:t> </a:t>
            </a:r>
            <a:r>
              <a:rPr lang="en-US" sz="2000" dirty="0" err="1"/>
              <a:t>pointeren</a:t>
            </a:r>
            <a:endParaRPr lang="en-US" sz="2000" dirty="0"/>
          </a:p>
          <a:p>
            <a:pPr marL="457200" indent="-457200">
              <a:buFont typeface="+mj-lt"/>
              <a:buAutoNum type="arabicPeriod"/>
            </a:pPr>
            <a:r>
              <a:rPr lang="en-US" sz="2000" dirty="0" err="1"/>
              <a:t>Benyt</a:t>
            </a:r>
            <a:r>
              <a:rPr lang="en-US" sz="2000" dirty="0"/>
              <a:t> </a:t>
            </a:r>
            <a:r>
              <a:rPr lang="en-US" sz="2000" dirty="0" err="1"/>
              <a:t>pointeren</a:t>
            </a:r>
            <a:r>
              <a:rPr lang="en-US" sz="2000" dirty="0"/>
              <a:t> </a:t>
            </a:r>
            <a:r>
              <a:rPr lang="en-US" sz="2000" dirty="0" err="1"/>
              <a:t>til</a:t>
            </a:r>
            <a:r>
              <a:rPr lang="en-US" sz="2000" dirty="0"/>
              <a:t> at </a:t>
            </a:r>
            <a:r>
              <a:rPr lang="en-US" sz="2000" dirty="0" err="1"/>
              <a:t>få</a:t>
            </a:r>
            <a:r>
              <a:rPr lang="en-US" sz="2000" dirty="0"/>
              <a:t> </a:t>
            </a:r>
            <a:r>
              <a:rPr lang="en-US" sz="2000" dirty="0" err="1"/>
              <a:t>adgang</a:t>
            </a:r>
            <a:r>
              <a:rPr lang="en-US" sz="2000" dirty="0"/>
              <a:t> </a:t>
            </a:r>
            <a:r>
              <a:rPr lang="en-US" sz="2000" dirty="0" err="1"/>
              <a:t>til</a:t>
            </a:r>
            <a:r>
              <a:rPr lang="en-US" sz="2000" dirty="0"/>
              <a:t> den </a:t>
            </a:r>
            <a:r>
              <a:rPr lang="en-US" sz="2000" dirty="0" err="1"/>
              <a:t>anden</a:t>
            </a:r>
            <a:r>
              <a:rPr lang="en-US" sz="2000" dirty="0"/>
              <a:t> </a:t>
            </a:r>
            <a:r>
              <a:rPr lang="en-US" sz="2000" dirty="0" err="1"/>
              <a:t>variabel</a:t>
            </a:r>
            <a:endParaRPr lang="da-DK" sz="2000" dirty="0"/>
          </a:p>
        </p:txBody>
      </p:sp>
      <p:grpSp>
        <p:nvGrpSpPr>
          <p:cNvPr id="7" name="Gruppe 6">
            <a:extLst>
              <a:ext uri="{FF2B5EF4-FFF2-40B4-BE49-F238E27FC236}">
                <a16:creationId xmlns:a16="http://schemas.microsoft.com/office/drawing/2014/main" id="{102DE37C-386A-4D0E-8D79-6DDDD63E1760}"/>
              </a:ext>
            </a:extLst>
          </p:cNvPr>
          <p:cNvGrpSpPr/>
          <p:nvPr/>
        </p:nvGrpSpPr>
        <p:grpSpPr>
          <a:xfrm>
            <a:off x="143563" y="2205113"/>
            <a:ext cx="1090569" cy="369332"/>
            <a:chOff x="75501" y="2114026"/>
            <a:chExt cx="1090569" cy="369332"/>
          </a:xfrm>
        </p:grpSpPr>
        <p:sp>
          <p:nvSpPr>
            <p:cNvPr id="4" name="Tekstfelt 3">
              <a:extLst>
                <a:ext uri="{FF2B5EF4-FFF2-40B4-BE49-F238E27FC236}">
                  <a16:creationId xmlns:a16="http://schemas.microsoft.com/office/drawing/2014/main" id="{B4E9789D-525C-442B-8669-194CBA4ED5FA}"/>
                </a:ext>
              </a:extLst>
            </p:cNvPr>
            <p:cNvSpPr txBox="1"/>
            <p:nvPr/>
          </p:nvSpPr>
          <p:spPr>
            <a:xfrm>
              <a:off x="75501" y="2114026"/>
              <a:ext cx="377026" cy="369332"/>
            </a:xfrm>
            <a:prstGeom prst="rect">
              <a:avLst/>
            </a:prstGeom>
            <a:noFill/>
            <a:ln>
              <a:solidFill>
                <a:schemeClr val="tx1"/>
              </a:solidFill>
            </a:ln>
          </p:spPr>
          <p:txBody>
            <a:bodyPr wrap="none" rtlCol="0">
              <a:spAutoFit/>
            </a:bodyPr>
            <a:lstStyle/>
            <a:p>
              <a:r>
                <a:rPr lang="en-US" dirty="0"/>
                <a:t>1.</a:t>
              </a:r>
            </a:p>
          </p:txBody>
        </p:sp>
        <p:cxnSp>
          <p:nvCxnSpPr>
            <p:cNvPr id="6" name="Lige pilforbindelse 5">
              <a:extLst>
                <a:ext uri="{FF2B5EF4-FFF2-40B4-BE49-F238E27FC236}">
                  <a16:creationId xmlns:a16="http://schemas.microsoft.com/office/drawing/2014/main" id="{D7D225CC-BCB0-4B15-99BD-E952A80EF4AC}"/>
                </a:ext>
              </a:extLst>
            </p:cNvPr>
            <p:cNvCxnSpPr>
              <a:cxnSpLocks/>
            </p:cNvCxnSpPr>
            <p:nvPr/>
          </p:nvCxnSpPr>
          <p:spPr>
            <a:xfrm flipV="1">
              <a:off x="452527" y="2298692"/>
              <a:ext cx="71354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uppe 10">
            <a:extLst>
              <a:ext uri="{FF2B5EF4-FFF2-40B4-BE49-F238E27FC236}">
                <a16:creationId xmlns:a16="http://schemas.microsoft.com/office/drawing/2014/main" id="{0852856B-7C91-46B4-AC10-FC304793D6E5}"/>
              </a:ext>
            </a:extLst>
          </p:cNvPr>
          <p:cNvGrpSpPr/>
          <p:nvPr/>
        </p:nvGrpSpPr>
        <p:grpSpPr>
          <a:xfrm>
            <a:off x="143563" y="2726845"/>
            <a:ext cx="1090569" cy="369332"/>
            <a:chOff x="75501" y="2114026"/>
            <a:chExt cx="1090569" cy="369332"/>
          </a:xfrm>
        </p:grpSpPr>
        <p:sp>
          <p:nvSpPr>
            <p:cNvPr id="12" name="Tekstfelt 11">
              <a:extLst>
                <a:ext uri="{FF2B5EF4-FFF2-40B4-BE49-F238E27FC236}">
                  <a16:creationId xmlns:a16="http://schemas.microsoft.com/office/drawing/2014/main" id="{598216A8-F441-454E-B604-52733DEB161A}"/>
                </a:ext>
              </a:extLst>
            </p:cNvPr>
            <p:cNvSpPr txBox="1"/>
            <p:nvPr/>
          </p:nvSpPr>
          <p:spPr>
            <a:xfrm>
              <a:off x="75501" y="2114026"/>
              <a:ext cx="377026" cy="369332"/>
            </a:xfrm>
            <a:prstGeom prst="rect">
              <a:avLst/>
            </a:prstGeom>
            <a:noFill/>
            <a:ln>
              <a:solidFill>
                <a:schemeClr val="tx1"/>
              </a:solidFill>
            </a:ln>
          </p:spPr>
          <p:txBody>
            <a:bodyPr wrap="none" rtlCol="0">
              <a:spAutoFit/>
            </a:bodyPr>
            <a:lstStyle/>
            <a:p>
              <a:r>
                <a:rPr lang="en-US" dirty="0"/>
                <a:t>2.</a:t>
              </a:r>
            </a:p>
          </p:txBody>
        </p:sp>
        <p:cxnSp>
          <p:nvCxnSpPr>
            <p:cNvPr id="13" name="Lige pilforbindelse 12">
              <a:extLst>
                <a:ext uri="{FF2B5EF4-FFF2-40B4-BE49-F238E27FC236}">
                  <a16:creationId xmlns:a16="http://schemas.microsoft.com/office/drawing/2014/main" id="{7EB0C173-D193-4718-A6F4-49FDC9E7FCE9}"/>
                </a:ext>
              </a:extLst>
            </p:cNvPr>
            <p:cNvCxnSpPr>
              <a:cxnSpLocks/>
            </p:cNvCxnSpPr>
            <p:nvPr/>
          </p:nvCxnSpPr>
          <p:spPr>
            <a:xfrm flipV="1">
              <a:off x="452527" y="2139259"/>
              <a:ext cx="713543" cy="1594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uppe 13">
            <a:extLst>
              <a:ext uri="{FF2B5EF4-FFF2-40B4-BE49-F238E27FC236}">
                <a16:creationId xmlns:a16="http://schemas.microsoft.com/office/drawing/2014/main" id="{177B187B-AA19-40D4-B8CB-4269B861DC15}"/>
              </a:ext>
            </a:extLst>
          </p:cNvPr>
          <p:cNvGrpSpPr/>
          <p:nvPr/>
        </p:nvGrpSpPr>
        <p:grpSpPr>
          <a:xfrm>
            <a:off x="5325374" y="4945811"/>
            <a:ext cx="1136874" cy="579707"/>
            <a:chOff x="-732580" y="1903651"/>
            <a:chExt cx="1136874" cy="579707"/>
          </a:xfrm>
        </p:grpSpPr>
        <p:cxnSp>
          <p:nvCxnSpPr>
            <p:cNvPr id="16" name="Lige pilforbindelse 15">
              <a:extLst>
                <a:ext uri="{FF2B5EF4-FFF2-40B4-BE49-F238E27FC236}">
                  <a16:creationId xmlns:a16="http://schemas.microsoft.com/office/drawing/2014/main" id="{00A706FF-C595-48CA-9303-EF8337B2BA5F}"/>
                </a:ext>
              </a:extLst>
            </p:cNvPr>
            <p:cNvCxnSpPr>
              <a:cxnSpLocks/>
            </p:cNvCxnSpPr>
            <p:nvPr/>
          </p:nvCxnSpPr>
          <p:spPr>
            <a:xfrm flipH="1" flipV="1">
              <a:off x="-732580" y="1903651"/>
              <a:ext cx="808082" cy="3875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kstfelt 14">
              <a:extLst>
                <a:ext uri="{FF2B5EF4-FFF2-40B4-BE49-F238E27FC236}">
                  <a16:creationId xmlns:a16="http://schemas.microsoft.com/office/drawing/2014/main" id="{518C0BB1-5F8A-4C8A-9A55-634A6465B4B7}"/>
                </a:ext>
              </a:extLst>
            </p:cNvPr>
            <p:cNvSpPr txBox="1"/>
            <p:nvPr/>
          </p:nvSpPr>
          <p:spPr>
            <a:xfrm>
              <a:off x="27268" y="2114026"/>
              <a:ext cx="377026" cy="369332"/>
            </a:xfrm>
            <a:prstGeom prst="rect">
              <a:avLst/>
            </a:prstGeom>
            <a:solidFill>
              <a:schemeClr val="bg1"/>
            </a:solidFill>
            <a:ln>
              <a:solidFill>
                <a:schemeClr val="tx1"/>
              </a:solidFill>
            </a:ln>
          </p:spPr>
          <p:txBody>
            <a:bodyPr wrap="none" rtlCol="0">
              <a:spAutoFit/>
            </a:bodyPr>
            <a:lstStyle/>
            <a:p>
              <a:r>
                <a:rPr lang="en-US" dirty="0"/>
                <a:t>3.</a:t>
              </a:r>
            </a:p>
          </p:txBody>
        </p:sp>
      </p:grpSp>
      <p:sp>
        <p:nvSpPr>
          <p:cNvPr id="19" name="Tekstfelt 18">
            <a:extLst>
              <a:ext uri="{FF2B5EF4-FFF2-40B4-BE49-F238E27FC236}">
                <a16:creationId xmlns:a16="http://schemas.microsoft.com/office/drawing/2014/main" id="{B5B5DFEE-3EB8-4FF4-A782-20DDEF9A3669}"/>
              </a:ext>
            </a:extLst>
          </p:cNvPr>
          <p:cNvSpPr txBox="1"/>
          <p:nvPr/>
        </p:nvSpPr>
        <p:spPr>
          <a:xfrm>
            <a:off x="7426643" y="6049354"/>
            <a:ext cx="3048000" cy="400110"/>
          </a:xfrm>
          <a:prstGeom prst="rect">
            <a:avLst/>
          </a:prstGeom>
          <a:noFill/>
        </p:spPr>
        <p:txBody>
          <a:bodyPr wrap="square">
            <a:spAutoFit/>
          </a:bodyPr>
          <a:lstStyle/>
          <a:p>
            <a:r>
              <a:rPr lang="da-DK" sz="2000" dirty="0">
                <a:hlinkClick r:id="rId4">
                  <a:extLst>
                    <a:ext uri="{A12FA001-AC4F-418D-AE19-62706E023703}">
                      <ahyp:hlinkClr xmlns:ahyp="http://schemas.microsoft.com/office/drawing/2018/hyperlinkcolor" val="tx"/>
                    </a:ext>
                  </a:extLst>
                </a:hlinkClick>
              </a:rPr>
              <a:t>http://tpcg.io/JtLY0tjI</a:t>
            </a:r>
            <a:endParaRPr lang="da-DK" sz="2000" dirty="0"/>
          </a:p>
        </p:txBody>
      </p:sp>
      <p:pic>
        <p:nvPicPr>
          <p:cNvPr id="21" name="Billede 20">
            <a:extLst>
              <a:ext uri="{FF2B5EF4-FFF2-40B4-BE49-F238E27FC236}">
                <a16:creationId xmlns:a16="http://schemas.microsoft.com/office/drawing/2014/main" id="{FD4443CB-5887-4557-8EBF-F93C4B60DB8D}"/>
              </a:ext>
            </a:extLst>
          </p:cNvPr>
          <p:cNvPicPr>
            <a:picLocks noChangeAspect="1"/>
          </p:cNvPicPr>
          <p:nvPr/>
        </p:nvPicPr>
        <p:blipFill>
          <a:blip r:embed="rId5"/>
          <a:stretch>
            <a:fillRect/>
          </a:stretch>
        </p:blipFill>
        <p:spPr>
          <a:xfrm>
            <a:off x="587374" y="5885679"/>
            <a:ext cx="6340459" cy="944628"/>
          </a:xfrm>
          <a:prstGeom prst="rect">
            <a:avLst/>
          </a:prstGeom>
        </p:spPr>
      </p:pic>
    </p:spTree>
    <p:extLst>
      <p:ext uri="{BB962C8B-B14F-4D97-AF65-F5344CB8AC3E}">
        <p14:creationId xmlns:p14="http://schemas.microsoft.com/office/powerpoint/2010/main" val="168454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88EDD2-F01A-71D7-9B77-5E872C45BD30}"/>
              </a:ext>
            </a:extLst>
          </p:cNvPr>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a:extLst>
              <a:ext uri="{FF2B5EF4-FFF2-40B4-BE49-F238E27FC236}">
                <a16:creationId xmlns:a16="http://schemas.microsoft.com/office/drawing/2014/main" id="{6CB50057-7C6D-B42A-F1E5-306EE848653C}"/>
              </a:ext>
            </a:extLst>
          </p:cNvPr>
          <p:cNvSpPr>
            <a:spLocks noGrp="1"/>
          </p:cNvSpPr>
          <p:nvPr>
            <p:ph type="title"/>
          </p:nvPr>
        </p:nvSpPr>
        <p:spPr>
          <a:xfrm>
            <a:off x="587374" y="370290"/>
            <a:ext cx="8511284" cy="1474385"/>
          </a:xfrm>
        </p:spPr>
        <p:txBody>
          <a:bodyPr/>
          <a:lstStyle/>
          <a:p>
            <a:r>
              <a:rPr lang="da-DK" dirty="0"/>
              <a:t>Reference and Pointers</a:t>
            </a:r>
            <a:endParaRPr lang="en-DK" dirty="0"/>
          </a:p>
        </p:txBody>
      </p:sp>
      <p:sp>
        <p:nvSpPr>
          <p:cNvPr id="4" name="Text Placeholder 3">
            <a:extLst>
              <a:ext uri="{FF2B5EF4-FFF2-40B4-BE49-F238E27FC236}">
                <a16:creationId xmlns:a16="http://schemas.microsoft.com/office/drawing/2014/main" id="{FFF040F5-91B0-275D-ACA6-D63860340779}"/>
              </a:ext>
            </a:extLst>
          </p:cNvPr>
          <p:cNvSpPr>
            <a:spLocks noGrp="1"/>
          </p:cNvSpPr>
          <p:nvPr>
            <p:ph type="body" sz="quarter" idx="12"/>
          </p:nvPr>
        </p:nvSpPr>
        <p:spPr/>
        <p:txBody>
          <a:bodyPr>
            <a:normAutofit/>
          </a:bodyPr>
          <a:lstStyle/>
          <a:p>
            <a:pPr marL="342900" indent="-342900">
              <a:buFont typeface="+mj-lt"/>
              <a:buAutoNum type="arabicPeriod"/>
            </a:pPr>
            <a:r>
              <a:rPr lang="da-DK" dirty="0" err="1"/>
              <a:t>int</a:t>
            </a:r>
            <a:r>
              <a:rPr lang="da-DK" dirty="0"/>
              <a:t> tal = 1321; </a:t>
            </a:r>
            <a:r>
              <a:rPr lang="da-DK" dirty="0">
                <a:solidFill>
                  <a:srgbClr val="00B050"/>
                </a:solidFill>
              </a:rPr>
              <a:t>// variabel </a:t>
            </a:r>
            <a:r>
              <a:rPr lang="da-DK" dirty="0" err="1">
                <a:solidFill>
                  <a:srgbClr val="00B050"/>
                </a:solidFill>
              </a:rPr>
              <a:t>identifier</a:t>
            </a:r>
            <a:r>
              <a:rPr lang="da-DK" dirty="0">
                <a:solidFill>
                  <a:srgbClr val="00B050"/>
                </a:solidFill>
              </a:rPr>
              <a:t> tal som indeholder værdien 1321.</a:t>
            </a:r>
          </a:p>
          <a:p>
            <a:pPr marL="342900" indent="-342900">
              <a:buFont typeface="+mj-lt"/>
              <a:buAutoNum type="arabicPeriod"/>
            </a:pPr>
            <a:r>
              <a:rPr lang="da-DK" dirty="0" err="1"/>
              <a:t>int</a:t>
            </a:r>
            <a:r>
              <a:rPr lang="da-DK" dirty="0"/>
              <a:t> *</a:t>
            </a:r>
            <a:r>
              <a:rPr lang="da-DK" dirty="0" err="1"/>
              <a:t>p_tal</a:t>
            </a:r>
            <a:r>
              <a:rPr lang="da-DK" dirty="0"/>
              <a:t> = &amp;tal; </a:t>
            </a:r>
            <a:r>
              <a:rPr lang="da-DK" dirty="0">
                <a:solidFill>
                  <a:srgbClr val="00B050"/>
                </a:solidFill>
              </a:rPr>
              <a:t>// hukommelse variable </a:t>
            </a:r>
            <a:r>
              <a:rPr lang="da-DK" dirty="0" err="1">
                <a:solidFill>
                  <a:srgbClr val="00B050"/>
                </a:solidFill>
              </a:rPr>
              <a:t>identifier</a:t>
            </a:r>
            <a:r>
              <a:rPr lang="da-DK" dirty="0">
                <a:solidFill>
                  <a:srgbClr val="00B050"/>
                </a:solidFill>
              </a:rPr>
              <a:t> *</a:t>
            </a:r>
            <a:r>
              <a:rPr lang="da-DK" dirty="0" err="1">
                <a:solidFill>
                  <a:srgbClr val="00B050"/>
                </a:solidFill>
              </a:rPr>
              <a:t>p_tal</a:t>
            </a:r>
            <a:r>
              <a:rPr lang="da-DK" dirty="0">
                <a:solidFill>
                  <a:srgbClr val="00B050"/>
                </a:solidFill>
              </a:rPr>
              <a:t> indeholder hukommelses </a:t>
            </a:r>
            <a:r>
              <a:rPr lang="da-DK" dirty="0" err="1">
                <a:solidFill>
                  <a:srgbClr val="00B050"/>
                </a:solidFill>
              </a:rPr>
              <a:t>addressen</a:t>
            </a:r>
            <a:r>
              <a:rPr lang="da-DK" dirty="0">
                <a:solidFill>
                  <a:srgbClr val="00B050"/>
                </a:solidFill>
              </a:rPr>
              <a:t> &amp;tal</a:t>
            </a:r>
          </a:p>
          <a:p>
            <a:pPr marL="681038" lvl="1" indent="-342900">
              <a:buFont typeface="+mj-lt"/>
              <a:buAutoNum type="arabicPeriod"/>
            </a:pPr>
            <a:r>
              <a:rPr lang="da-DK" dirty="0"/>
              <a:t>&amp;tal; // Her er der tale om at &amp; læses som "</a:t>
            </a:r>
            <a:r>
              <a:rPr lang="da-DK" dirty="0" err="1"/>
              <a:t>addressen</a:t>
            </a:r>
            <a:r>
              <a:rPr lang="da-DK" dirty="0"/>
              <a:t>-til operatoren", eller </a:t>
            </a:r>
            <a:r>
              <a:rPr lang="da-DK" i="1" u="sng" dirty="0"/>
              <a:t>reference</a:t>
            </a:r>
            <a:endParaRPr lang="da-DK" b="1" i="1" u="sng" dirty="0"/>
          </a:p>
          <a:p>
            <a:pPr marL="342900" indent="-342900">
              <a:buFont typeface="+mj-lt"/>
              <a:buAutoNum type="arabicPeriod"/>
            </a:pPr>
            <a:r>
              <a:rPr lang="da-DK" dirty="0" err="1"/>
              <a:t>printf</a:t>
            </a:r>
            <a:r>
              <a:rPr lang="da-DK" dirty="0"/>
              <a:t>("%i", *</a:t>
            </a:r>
            <a:r>
              <a:rPr lang="da-DK" dirty="0" err="1"/>
              <a:t>p_tal</a:t>
            </a:r>
            <a:r>
              <a:rPr lang="da-DK" dirty="0"/>
              <a:t>); </a:t>
            </a:r>
            <a:r>
              <a:rPr lang="da-DK" dirty="0">
                <a:solidFill>
                  <a:srgbClr val="00B050"/>
                </a:solidFill>
              </a:rPr>
              <a:t>// Når man senere i sin kildekode skriver *</a:t>
            </a:r>
            <a:r>
              <a:rPr lang="da-DK" dirty="0" err="1">
                <a:solidFill>
                  <a:srgbClr val="00B050"/>
                </a:solidFill>
              </a:rPr>
              <a:t>p_tal</a:t>
            </a:r>
            <a:r>
              <a:rPr lang="da-DK" dirty="0">
                <a:solidFill>
                  <a:srgbClr val="00B050"/>
                </a:solidFill>
              </a:rPr>
              <a:t>, læses det som Værdien-på-operatoren, eller </a:t>
            </a:r>
            <a:r>
              <a:rPr lang="da-DK" i="1" u="sng" dirty="0">
                <a:solidFill>
                  <a:srgbClr val="00B050"/>
                </a:solidFill>
              </a:rPr>
              <a:t>de-reference</a:t>
            </a:r>
            <a:endParaRPr lang="en-DK" i="1" u="sng" dirty="0">
              <a:solidFill>
                <a:srgbClr val="00B050"/>
              </a:solidFill>
            </a:endParaRPr>
          </a:p>
          <a:p>
            <a:pPr marL="342900" indent="-342900">
              <a:buFont typeface="+mj-lt"/>
              <a:buAutoNum type="arabicPeriod"/>
            </a:pPr>
            <a:endParaRPr lang="da-DK" dirty="0">
              <a:solidFill>
                <a:srgbClr val="00B050"/>
              </a:solidFill>
            </a:endParaRPr>
          </a:p>
          <a:p>
            <a:endParaRPr lang="da-DK" dirty="0"/>
          </a:p>
        </p:txBody>
      </p:sp>
    </p:spTree>
    <p:extLst>
      <p:ext uri="{BB962C8B-B14F-4D97-AF65-F5344CB8AC3E}">
        <p14:creationId xmlns:p14="http://schemas.microsoft.com/office/powerpoint/2010/main" val="1068601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A71568-5ACD-446A-B2C1-CB28A7019841}"/>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el 3">
            <a:extLst>
              <a:ext uri="{FF2B5EF4-FFF2-40B4-BE49-F238E27FC236}">
                <a16:creationId xmlns:a16="http://schemas.microsoft.com/office/drawing/2014/main" id="{5325360F-A813-4D7B-862F-FFFF91BF161E}"/>
              </a:ext>
            </a:extLst>
          </p:cNvPr>
          <p:cNvSpPr>
            <a:spLocks noGrp="1"/>
          </p:cNvSpPr>
          <p:nvPr>
            <p:ph type="title"/>
          </p:nvPr>
        </p:nvSpPr>
        <p:spPr>
          <a:xfrm>
            <a:off x="587373" y="359273"/>
            <a:ext cx="6174154" cy="1621619"/>
          </a:xfrm>
        </p:spPr>
        <p:txBody>
          <a:bodyPr/>
          <a:lstStyle/>
          <a:p>
            <a:r>
              <a:rPr lang="da-DK" dirty="0" err="1"/>
              <a:t>Recap</a:t>
            </a:r>
            <a:endParaRPr lang="en-US" dirty="0"/>
          </a:p>
        </p:txBody>
      </p:sp>
      <p:sp>
        <p:nvSpPr>
          <p:cNvPr id="5" name="Pladsholder til tekst 4">
            <a:extLst>
              <a:ext uri="{FF2B5EF4-FFF2-40B4-BE49-F238E27FC236}">
                <a16:creationId xmlns:a16="http://schemas.microsoft.com/office/drawing/2014/main" id="{81C48F38-F79E-4ADB-A53D-0000A3B66BD5}"/>
              </a:ext>
            </a:extLst>
          </p:cNvPr>
          <p:cNvSpPr>
            <a:spLocks noGrp="1"/>
          </p:cNvSpPr>
          <p:nvPr>
            <p:ph type="body" sz="quarter" idx="12"/>
          </p:nvPr>
        </p:nvSpPr>
        <p:spPr>
          <a:xfrm>
            <a:off x="587375" y="1496160"/>
            <a:ext cx="5251363" cy="3752115"/>
          </a:xfrm>
        </p:spPr>
        <p:txBody>
          <a:bodyPr/>
          <a:lstStyle/>
          <a:p>
            <a:pPr marL="0" indent="0">
              <a:buNone/>
            </a:pPr>
            <a:r>
              <a:rPr lang="da-DK" dirty="0"/>
              <a:t>Hvis vi skal læse og skrive kode skal vi lige have styr på hvordan vi skriver værdier til vores variabler.</a:t>
            </a:r>
          </a:p>
          <a:p>
            <a:pPr marL="0" indent="0">
              <a:buNone/>
            </a:pPr>
            <a:endParaRPr lang="da-DK" dirty="0"/>
          </a:p>
        </p:txBody>
      </p:sp>
      <p:sp>
        <p:nvSpPr>
          <p:cNvPr id="17" name="Tekstfelt 16">
            <a:extLst>
              <a:ext uri="{FF2B5EF4-FFF2-40B4-BE49-F238E27FC236}">
                <a16:creationId xmlns:a16="http://schemas.microsoft.com/office/drawing/2014/main" id="{F18EABCA-9221-4204-A8BE-5A3C0B7652C1}"/>
              </a:ext>
            </a:extLst>
          </p:cNvPr>
          <p:cNvSpPr txBox="1"/>
          <p:nvPr/>
        </p:nvSpPr>
        <p:spPr>
          <a:xfrm>
            <a:off x="581735" y="5759525"/>
            <a:ext cx="6094602"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2"/>
              </a:rPr>
              <a:t>Assignment Operators in C</a:t>
            </a:r>
            <a:endParaRPr lang="en-US" b="0" i="0" dirty="0">
              <a:solidFill>
                <a:srgbClr val="797979"/>
              </a:solidFill>
              <a:effectLst/>
              <a:latin typeface="Arial" panose="020B0604020202020204" pitchFamily="34" charset="0"/>
            </a:endParaRPr>
          </a:p>
        </p:txBody>
      </p:sp>
      <p:pic>
        <p:nvPicPr>
          <p:cNvPr id="6" name="Billede 5">
            <a:extLst>
              <a:ext uri="{FF2B5EF4-FFF2-40B4-BE49-F238E27FC236}">
                <a16:creationId xmlns:a16="http://schemas.microsoft.com/office/drawing/2014/main" id="{E5DC5B83-C8A4-4B54-97DE-1F737968F3C2}"/>
              </a:ext>
            </a:extLst>
          </p:cNvPr>
          <p:cNvPicPr>
            <a:picLocks noChangeAspect="1"/>
          </p:cNvPicPr>
          <p:nvPr/>
        </p:nvPicPr>
        <p:blipFill>
          <a:blip r:embed="rId3"/>
          <a:stretch>
            <a:fillRect/>
          </a:stretch>
        </p:blipFill>
        <p:spPr>
          <a:xfrm>
            <a:off x="6378058" y="276423"/>
            <a:ext cx="5174919" cy="5667768"/>
          </a:xfrm>
          <a:prstGeom prst="rect">
            <a:avLst/>
          </a:prstGeom>
        </p:spPr>
      </p:pic>
      <p:pic>
        <p:nvPicPr>
          <p:cNvPr id="8" name="Billede 7">
            <a:extLst>
              <a:ext uri="{FF2B5EF4-FFF2-40B4-BE49-F238E27FC236}">
                <a16:creationId xmlns:a16="http://schemas.microsoft.com/office/drawing/2014/main" id="{3F004430-B8D6-48EC-A4C8-3921633BA41C}"/>
              </a:ext>
            </a:extLst>
          </p:cNvPr>
          <p:cNvPicPr>
            <a:picLocks noChangeAspect="1"/>
          </p:cNvPicPr>
          <p:nvPr/>
        </p:nvPicPr>
        <p:blipFill>
          <a:blip r:embed="rId4"/>
          <a:stretch>
            <a:fillRect/>
          </a:stretch>
        </p:blipFill>
        <p:spPr>
          <a:xfrm>
            <a:off x="581735" y="2249289"/>
            <a:ext cx="2390195" cy="3170229"/>
          </a:xfrm>
          <a:prstGeom prst="rect">
            <a:avLst/>
          </a:prstGeom>
        </p:spPr>
      </p:pic>
    </p:spTree>
    <p:extLst>
      <p:ext uri="{BB962C8B-B14F-4D97-AF65-F5344CB8AC3E}">
        <p14:creationId xmlns:p14="http://schemas.microsoft.com/office/powerpoint/2010/main" val="4134915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B8A8A19-AC71-4CBF-AD8E-4311FE4BF57E}"/>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el 2">
            <a:extLst>
              <a:ext uri="{FF2B5EF4-FFF2-40B4-BE49-F238E27FC236}">
                <a16:creationId xmlns:a16="http://schemas.microsoft.com/office/drawing/2014/main" id="{BFD12118-34A6-4066-ACB6-E8B16636C29C}"/>
              </a:ext>
            </a:extLst>
          </p:cNvPr>
          <p:cNvSpPr>
            <a:spLocks noGrp="1"/>
          </p:cNvSpPr>
          <p:nvPr>
            <p:ph type="title"/>
          </p:nvPr>
        </p:nvSpPr>
        <p:spPr>
          <a:xfrm>
            <a:off x="587374" y="370290"/>
            <a:ext cx="11083636" cy="1474385"/>
          </a:xfrm>
        </p:spPr>
        <p:txBody>
          <a:bodyPr/>
          <a:lstStyle/>
          <a:p>
            <a:r>
              <a:rPr lang="da-DK" dirty="0"/>
              <a:t>Opgave: pointers1</a:t>
            </a:r>
            <a:br>
              <a:rPr lang="da-DK" dirty="0"/>
            </a:br>
            <a:r>
              <a:rPr lang="da-DK" dirty="0"/>
              <a:t>Reference and Pointers</a:t>
            </a:r>
          </a:p>
        </p:txBody>
      </p:sp>
      <p:sp>
        <p:nvSpPr>
          <p:cNvPr id="18" name="TextBox 17">
            <a:extLst>
              <a:ext uri="{FF2B5EF4-FFF2-40B4-BE49-F238E27FC236}">
                <a16:creationId xmlns:a16="http://schemas.microsoft.com/office/drawing/2014/main" id="{628E234F-4092-77B2-BCDF-916791DF4A5F}"/>
              </a:ext>
            </a:extLst>
          </p:cNvPr>
          <p:cNvSpPr txBox="1"/>
          <p:nvPr/>
        </p:nvSpPr>
        <p:spPr>
          <a:xfrm>
            <a:off x="841246" y="1870579"/>
            <a:ext cx="10394104" cy="5016758"/>
          </a:xfrm>
          <a:prstGeom prst="rect">
            <a:avLst/>
          </a:prstGeom>
          <a:noFill/>
        </p:spPr>
        <p:txBody>
          <a:bodyPr wrap="square">
            <a:spAutoFit/>
          </a:bodyPr>
          <a:lstStyle/>
          <a:p>
            <a:r>
              <a:rPr lang="en-US" sz="1600" b="0" dirty="0">
                <a:solidFill>
                  <a:srgbClr val="000000"/>
                </a:solidFill>
                <a:effectLst/>
                <a:latin typeface="Consolas" panose="020B0609020204030204" pitchFamily="49" charset="0"/>
              </a:rPr>
              <a:t>Lav et program </a:t>
            </a:r>
            <a:r>
              <a:rPr lang="en-US" sz="1600" b="0" dirty="0" err="1">
                <a:solidFill>
                  <a:srgbClr val="000000"/>
                </a:solidFill>
                <a:effectLst/>
                <a:latin typeface="Consolas" panose="020B0609020204030204" pitchFamily="49" charset="0"/>
              </a:rPr>
              <a:t>som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indeholder</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en</a:t>
            </a:r>
            <a:r>
              <a:rPr lang="en-US" sz="1600" b="0" dirty="0">
                <a:solidFill>
                  <a:srgbClr val="000000"/>
                </a:solidFill>
                <a:effectLst/>
                <a:latin typeface="Consolas" panose="020B0609020204030204" pitchFamily="49" charset="0"/>
              </a:rPr>
              <a:t> int variable num, og </a:t>
            </a:r>
            <a:r>
              <a:rPr lang="en-US" sz="1600" b="0" dirty="0" err="1">
                <a:solidFill>
                  <a:srgbClr val="000000"/>
                </a:solidFill>
                <a:effectLst/>
                <a:latin typeface="Consolas" panose="020B0609020204030204" pitchFamily="49" charset="0"/>
              </a:rPr>
              <a:t>en</a:t>
            </a:r>
            <a:r>
              <a:rPr lang="en-US" sz="1600" b="0" dirty="0">
                <a:solidFill>
                  <a:srgbClr val="000000"/>
                </a:solidFill>
                <a:effectLst/>
                <a:latin typeface="Consolas" panose="020B0609020204030204" pitchFamily="49" charset="0"/>
              </a:rPr>
              <a:t> int pointer </a:t>
            </a:r>
            <a:r>
              <a:rPr lang="en-US" sz="1600" b="0" dirty="0" err="1">
                <a:solidFill>
                  <a:srgbClr val="000000"/>
                </a:solidFill>
                <a:effectLst/>
                <a:latin typeface="Consolas" panose="020B0609020204030204" pitchFamily="49" charset="0"/>
              </a:rPr>
              <a:t>p_num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programmet</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skal</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gemme</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hukommelsesaddressen</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af</a:t>
            </a:r>
            <a:r>
              <a:rPr lang="en-US" sz="1600" b="0" dirty="0">
                <a:solidFill>
                  <a:srgbClr val="000000"/>
                </a:solidFill>
                <a:effectLst/>
                <a:latin typeface="Consolas" panose="020B0609020204030204" pitchFamily="49" charset="0"/>
              </a:rPr>
              <a:t> num i </a:t>
            </a:r>
            <a:r>
              <a:rPr lang="en-US" sz="1600" b="0" dirty="0" err="1">
                <a:solidFill>
                  <a:srgbClr val="000000"/>
                </a:solidFill>
                <a:effectLst/>
                <a:latin typeface="Consolas" panose="020B0609020204030204" pitchFamily="49" charset="0"/>
              </a:rPr>
              <a:t>p_num</a:t>
            </a:r>
            <a:r>
              <a:rPr lang="en-US" sz="1600" dirty="0">
                <a:solidFill>
                  <a:srgbClr val="000000"/>
                </a:solidFill>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Programmet</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skal</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også</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bruge</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p_num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til</a:t>
            </a:r>
            <a:r>
              <a:rPr lang="en-US" sz="1600" b="0" dirty="0">
                <a:solidFill>
                  <a:srgbClr val="000000"/>
                </a:solidFill>
                <a:effectLst/>
                <a:latin typeface="Consolas" panose="020B0609020204030204" pitchFamily="49" charset="0"/>
              </a:rPr>
              <a:t> at </a:t>
            </a:r>
            <a:r>
              <a:rPr lang="en-US" sz="1600" b="0" dirty="0" err="1">
                <a:solidFill>
                  <a:srgbClr val="000000"/>
                </a:solidFill>
                <a:effectLst/>
                <a:latin typeface="Consolas" panose="020B0609020204030204" pitchFamily="49" charset="0"/>
              </a:rPr>
              <a:t>ændre</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værdien</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af</a:t>
            </a:r>
            <a:r>
              <a:rPr lang="en-US" sz="1600" b="0" dirty="0">
                <a:solidFill>
                  <a:srgbClr val="000000"/>
                </a:solidFill>
                <a:effectLst/>
                <a:latin typeface="Consolas" panose="020B0609020204030204" pitchFamily="49" charset="0"/>
              </a:rPr>
              <a:t> num.</a:t>
            </a:r>
          </a:p>
          <a:p>
            <a:endParaRPr lang="en-US" sz="1600" dirty="0">
              <a:solidFill>
                <a:srgbClr val="000000"/>
              </a:solidFill>
              <a:latin typeface="Consolas" panose="020B0609020204030204" pitchFamily="49" charset="0"/>
            </a:endParaRPr>
          </a:p>
          <a:p>
            <a:r>
              <a:rPr lang="en-US" sz="1600" b="1" dirty="0" err="1">
                <a:solidFill>
                  <a:srgbClr val="000000"/>
                </a:solidFill>
                <a:latin typeface="Consolas" panose="020B0609020204030204" pitchFamily="49" charset="0"/>
              </a:rPr>
              <a:t>Fremgangsmåde</a:t>
            </a:r>
            <a:r>
              <a:rPr lang="en-US" sz="1600" b="1" dirty="0">
                <a:solidFill>
                  <a:srgbClr val="000000"/>
                </a:solidFill>
                <a:latin typeface="Consolas" panose="020B0609020204030204" pitchFamily="49" charset="0"/>
              </a:rPr>
              <a:t>:</a:t>
            </a:r>
            <a:endParaRPr lang="en-US" sz="1600" b="1" dirty="0">
              <a:solidFill>
                <a:srgbClr val="000000"/>
              </a:solidFill>
              <a:effectLst/>
              <a:latin typeface="Consolas" panose="020B0609020204030204" pitchFamily="49" charset="0"/>
            </a:endParaRPr>
          </a:p>
          <a:p>
            <a:pPr marL="342900" indent="-342900">
              <a:buFont typeface="+mj-lt"/>
              <a:buAutoNum type="arabicPeriod"/>
            </a:pPr>
            <a:r>
              <a:rPr lang="en-US" sz="1600" b="0" dirty="0">
                <a:solidFill>
                  <a:srgbClr val="000000"/>
                </a:solidFill>
                <a:effectLst/>
                <a:latin typeface="Consolas" panose="020B0609020204030204" pitchFamily="49" charset="0"/>
              </a:rPr>
              <a:t>Lav </a:t>
            </a:r>
            <a:r>
              <a:rPr lang="en-US" sz="1600" b="0" dirty="0" err="1">
                <a:solidFill>
                  <a:srgbClr val="000000"/>
                </a:solidFill>
                <a:effectLst/>
                <a:latin typeface="Consolas" panose="020B0609020204030204" pitchFamily="49" charset="0"/>
              </a:rPr>
              <a:t>programmet</a:t>
            </a:r>
            <a:r>
              <a:rPr lang="en-US" sz="1600" b="0" dirty="0">
                <a:solidFill>
                  <a:srgbClr val="000000"/>
                </a:solidFill>
                <a:effectLst/>
                <a:latin typeface="Consolas" panose="020B0609020204030204" pitchFamily="49" charset="0"/>
              </a:rPr>
              <a:t> pointers1.c, </a:t>
            </a:r>
            <a:r>
              <a:rPr lang="en-US" sz="1600" b="0" dirty="0" err="1">
                <a:solidFill>
                  <a:srgbClr val="000000"/>
                </a:solidFill>
                <a:effectLst/>
                <a:latin typeface="Consolas" panose="020B0609020204030204" pitchFamily="49" charset="0"/>
              </a:rPr>
              <a:t>som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har</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følgende</a:t>
            </a:r>
            <a:r>
              <a:rPr lang="en-US" sz="1600" b="0" dirty="0">
                <a:solidFill>
                  <a:srgbClr val="000000"/>
                </a:solidFill>
                <a:effectLst/>
                <a:latin typeface="Consolas" panose="020B0609020204030204" pitchFamily="49" charset="0"/>
              </a:rPr>
              <a:t> variable</a:t>
            </a:r>
            <a:r>
              <a:rPr lang="en-US" sz="1600" dirty="0">
                <a:solidFill>
                  <a:srgbClr val="000000"/>
                </a:solidFill>
                <a:latin typeface="Consolas" panose="020B0609020204030204" pitchFamily="49" charset="0"/>
              </a:rPr>
              <a:t> </a:t>
            </a:r>
          </a:p>
          <a:p>
            <a:pPr marL="800065" lvl="1" indent="-342900">
              <a:buFont typeface="+mj-lt"/>
              <a:buAutoNum type="arabicPeriod"/>
            </a:pPr>
            <a:r>
              <a:rPr lang="en-US" sz="1600" dirty="0">
                <a:solidFill>
                  <a:srgbClr val="000000"/>
                </a:solidFill>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chemeClr val="bg2">
                    <a:lumMod val="50000"/>
                  </a:schemeClr>
                </a:solidFill>
                <a:effectLst/>
                <a:latin typeface="Consolas" panose="020B0609020204030204" pitchFamily="49" charset="0"/>
              </a:rPr>
              <a:t>num</a:t>
            </a:r>
            <a:endParaRPr lang="en-US" sz="1600" dirty="0">
              <a:solidFill>
                <a:schemeClr val="bg2">
                  <a:lumMod val="50000"/>
                </a:schemeClr>
              </a:solidFill>
              <a:latin typeface="Consolas" panose="020B0609020204030204" pitchFamily="49" charset="0"/>
            </a:endParaRPr>
          </a:p>
          <a:p>
            <a:pPr marL="800065" lvl="1" indent="-342900">
              <a:buFont typeface="+mj-lt"/>
              <a:buAutoNum type="arabicPeriod"/>
            </a:pPr>
            <a:r>
              <a:rPr lang="en-US" sz="1600" dirty="0">
                <a:solidFill>
                  <a:srgbClr val="000000"/>
                </a:solidFill>
                <a:latin typeface="Consolas" panose="020B0609020204030204" pitchFamily="49" charset="0"/>
              </a:rPr>
              <a:t>int* </a:t>
            </a:r>
            <a:r>
              <a:rPr lang="en-US" sz="1600" dirty="0" err="1">
                <a:solidFill>
                  <a:schemeClr val="bg2">
                    <a:lumMod val="50000"/>
                  </a:schemeClr>
                </a:solidFill>
                <a:latin typeface="Consolas" panose="020B0609020204030204" pitchFamily="49" charset="0"/>
              </a:rPr>
              <a:t>p_num</a:t>
            </a:r>
            <a:endParaRPr lang="en-US" sz="1600" dirty="0">
              <a:solidFill>
                <a:schemeClr val="bg2">
                  <a:lumMod val="50000"/>
                </a:schemeClr>
              </a:solidFill>
              <a:latin typeface="Consolas" panose="020B0609020204030204" pitchFamily="49" charset="0"/>
            </a:endParaRPr>
          </a:p>
          <a:p>
            <a:pPr marL="342900" indent="-342900">
              <a:buFont typeface="+mj-lt"/>
              <a:buAutoNum type="arabicPeriod"/>
            </a:pPr>
            <a:r>
              <a:rPr lang="en-US" sz="1600" dirty="0" err="1">
                <a:solidFill>
                  <a:srgbClr val="000000"/>
                </a:solidFill>
                <a:latin typeface="Consolas" panose="020B0609020204030204" pitchFamily="49" charset="0"/>
              </a:rPr>
              <a:t>Sæt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p_num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til</a:t>
            </a:r>
            <a:r>
              <a:rPr lang="en-US" sz="1600" dirty="0">
                <a:solidFill>
                  <a:srgbClr val="000000"/>
                </a:solidFill>
                <a:latin typeface="Consolas" panose="020B0609020204030204" pitchFamily="49" charset="0"/>
              </a:rPr>
              <a:t> num-</a:t>
            </a:r>
            <a:r>
              <a:rPr lang="en-US" sz="1600" dirty="0" err="1">
                <a:solidFill>
                  <a:srgbClr val="000000"/>
                </a:solidFill>
                <a:latin typeface="Consolas" panose="020B0609020204030204" pitchFamily="49" charset="0"/>
              </a:rPr>
              <a:t>hukommelse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addressen</a:t>
            </a:r>
            <a:r>
              <a:rPr lang="en-US" sz="1600" dirty="0">
                <a:solidFill>
                  <a:srgbClr val="000000"/>
                </a:solidFill>
                <a:latin typeface="Consolas" panose="020B0609020204030204" pitchFamily="49" charset="0"/>
              </a:rPr>
              <a:t>.</a:t>
            </a:r>
          </a:p>
          <a:p>
            <a:pPr marL="800065" lvl="1" indent="-342900">
              <a:buFont typeface="+mj-lt"/>
              <a:buAutoNum type="arabicPeriod"/>
            </a:pPr>
            <a:r>
              <a:rPr lang="en-US" sz="1600" dirty="0">
                <a:solidFill>
                  <a:srgbClr val="000000"/>
                </a:solidFill>
                <a:latin typeface="Consolas" panose="020B0609020204030204" pitchFamily="49" charset="0"/>
              </a:rPr>
              <a:t>hint: </a:t>
            </a:r>
            <a:r>
              <a:rPr lang="en-US" sz="1600" dirty="0" err="1">
                <a:solidFill>
                  <a:srgbClr val="000000"/>
                </a:solidFill>
                <a:latin typeface="Consolas" panose="020B0609020204030204" pitchFamily="49" charset="0"/>
              </a:rPr>
              <a:t>Hvordan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får</a:t>
            </a:r>
            <a:r>
              <a:rPr lang="en-US" sz="1600" dirty="0">
                <a:solidFill>
                  <a:srgbClr val="000000"/>
                </a:solidFill>
                <a:latin typeface="Consolas" panose="020B0609020204030204" pitchFamily="49" charset="0"/>
              </a:rPr>
              <a:t> man </a:t>
            </a:r>
            <a:r>
              <a:rPr lang="en-US" sz="1600" dirty="0" err="1">
                <a:solidFill>
                  <a:srgbClr val="000000"/>
                </a:solidFill>
                <a:latin typeface="Consolas" panose="020B0609020204030204" pitchFamily="49" charset="0"/>
              </a:rPr>
              <a:t>addressen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a:t>
            </a:r>
            <a:r>
              <a:rPr lang="en-US" sz="1600" dirty="0">
                <a:solidFill>
                  <a:srgbClr val="000000"/>
                </a:solidFill>
                <a:latin typeface="Consolas" panose="020B0609020204030204" pitchFamily="49" charset="0"/>
              </a:rPr>
              <a:t> variable (reference)</a:t>
            </a:r>
          </a:p>
          <a:p>
            <a:pPr marL="342900" indent="-342900">
              <a:buFont typeface="+mj-lt"/>
              <a:buAutoNum type="arabicPeriod"/>
            </a:pPr>
            <a:r>
              <a:rPr lang="en-US" sz="1600" b="0" dirty="0" err="1">
                <a:solidFill>
                  <a:srgbClr val="000000"/>
                </a:solidFill>
                <a:effectLst/>
                <a:latin typeface="Consolas" panose="020B0609020204030204" pitchFamily="49" charset="0"/>
              </a:rPr>
              <a:t>Ændre</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værdien</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af</a:t>
            </a:r>
            <a:r>
              <a:rPr lang="en-US" sz="1600" b="0" dirty="0">
                <a:solidFill>
                  <a:srgbClr val="000000"/>
                </a:solidFill>
                <a:effectLst/>
                <a:latin typeface="Consolas" panose="020B0609020204030204" pitchFamily="49" charset="0"/>
              </a:rPr>
              <a:t> num, </a:t>
            </a:r>
            <a:r>
              <a:rPr lang="en-US" sz="1600" b="0" dirty="0" err="1">
                <a:solidFill>
                  <a:srgbClr val="000000"/>
                </a:solidFill>
                <a:effectLst/>
                <a:latin typeface="Consolas" panose="020B0609020204030204" pitchFamily="49" charset="0"/>
              </a:rPr>
              <a:t>ved</a:t>
            </a:r>
            <a:r>
              <a:rPr lang="en-US" sz="1600" b="0" dirty="0">
                <a:solidFill>
                  <a:srgbClr val="000000"/>
                </a:solidFill>
                <a:effectLst/>
                <a:latin typeface="Consolas" panose="020B0609020204030204" pitchFamily="49" charset="0"/>
              </a:rPr>
              <a:t> at </a:t>
            </a:r>
            <a:r>
              <a:rPr lang="en-US" sz="1600" b="0" dirty="0" err="1">
                <a:solidFill>
                  <a:srgbClr val="000000"/>
                </a:solidFill>
                <a:effectLst/>
                <a:latin typeface="Consolas" panose="020B0609020204030204" pitchFamily="49" charset="0"/>
              </a:rPr>
              <a:t>bruge</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p_num</a:t>
            </a:r>
            <a:endParaRPr lang="en-US" sz="1600" b="0" dirty="0">
              <a:solidFill>
                <a:srgbClr val="000000"/>
              </a:solidFill>
              <a:effectLst/>
              <a:latin typeface="Consolas" panose="020B0609020204030204" pitchFamily="49" charset="0"/>
            </a:endParaRPr>
          </a:p>
          <a:p>
            <a:pPr marL="800065" lvl="1" indent="-342900">
              <a:buFont typeface="+mj-lt"/>
              <a:buAutoNum type="arabicPeriod"/>
            </a:pPr>
            <a:r>
              <a:rPr lang="en-US" sz="1600" dirty="0">
                <a:solidFill>
                  <a:srgbClr val="000000"/>
                </a:solidFill>
                <a:latin typeface="Consolas" panose="020B0609020204030204" pitchFamily="49" charset="0"/>
              </a:rPr>
              <a:t>hint: </a:t>
            </a:r>
            <a:r>
              <a:rPr lang="en-US" sz="1600" dirty="0" err="1">
                <a:solidFill>
                  <a:srgbClr val="000000"/>
                </a:solidFill>
                <a:latin typeface="Consolas" panose="020B0609020204030204" pitchFamily="49" charset="0"/>
              </a:rPr>
              <a:t>hvordan</a:t>
            </a:r>
            <a:r>
              <a:rPr lang="en-US" sz="1600" dirty="0">
                <a:solidFill>
                  <a:srgbClr val="000000"/>
                </a:solidFill>
                <a:latin typeface="Consolas" panose="020B0609020204030204" pitchFamily="49" charset="0"/>
              </a:rPr>
              <a:t> de-</a:t>
            </a:r>
            <a:r>
              <a:rPr lang="en-US" sz="1600" dirty="0" err="1">
                <a:solidFill>
                  <a:srgbClr val="000000"/>
                </a:solidFill>
                <a:latin typeface="Consolas" panose="020B0609020204030204" pitchFamily="49" charset="0"/>
              </a:rPr>
              <a:t>referencer</a:t>
            </a:r>
            <a:r>
              <a:rPr lang="en-US" sz="1600" dirty="0">
                <a:solidFill>
                  <a:srgbClr val="000000"/>
                </a:solidFill>
                <a:latin typeface="Consolas" panose="020B0609020204030204" pitchFamily="49" charset="0"/>
              </a:rPr>
              <a:t> man </a:t>
            </a:r>
            <a:r>
              <a:rPr lang="en-US" sz="1600" dirty="0" err="1">
                <a:solidFill>
                  <a:srgbClr val="000000"/>
                </a:solidFill>
                <a:latin typeface="Consolas" panose="020B0609020204030204" pitchFamily="49" charset="0"/>
              </a:rPr>
              <a:t>en</a:t>
            </a:r>
            <a:r>
              <a:rPr lang="en-US" sz="1600" dirty="0">
                <a:solidFill>
                  <a:srgbClr val="000000"/>
                </a:solidFill>
                <a:latin typeface="Consolas" panose="020B0609020204030204" pitchFamily="49" charset="0"/>
              </a:rPr>
              <a:t> pointer </a:t>
            </a:r>
            <a:r>
              <a:rPr lang="en-US" sz="1600" dirty="0" err="1">
                <a:solidFill>
                  <a:srgbClr val="000000"/>
                </a:solidFill>
                <a:latin typeface="Consolas" panose="020B0609020204030204" pitchFamily="49" charset="0"/>
              </a:rPr>
              <a:t>variabel</a:t>
            </a:r>
            <a:r>
              <a:rPr lang="en-US" sz="1600" dirty="0">
                <a:solidFill>
                  <a:srgbClr val="000000"/>
                </a:solidFill>
                <a:latin typeface="Consolas" panose="020B0609020204030204" pitchFamily="49" charset="0"/>
              </a:rPr>
              <a:t>? (og </a:t>
            </a:r>
            <a:r>
              <a:rPr lang="en-US" sz="1600" dirty="0" err="1">
                <a:solidFill>
                  <a:srgbClr val="000000"/>
                </a:solidFill>
                <a:latin typeface="Consolas" panose="020B0609020204030204" pitchFamily="49" charset="0"/>
              </a:rPr>
              <a:t>hvad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betyder</a:t>
            </a:r>
            <a:r>
              <a:rPr lang="en-US" sz="1600" dirty="0">
                <a:solidFill>
                  <a:srgbClr val="000000"/>
                </a:solidFill>
                <a:latin typeface="Consolas" panose="020B0609020204030204" pitchFamily="49" charset="0"/>
              </a:rPr>
              <a:t> det)</a:t>
            </a:r>
            <a:endParaRPr lang="en-US" sz="1600" b="0" dirty="0">
              <a:solidFill>
                <a:srgbClr val="000000"/>
              </a:solidFill>
              <a:effectLst/>
              <a:latin typeface="Consolas" panose="020B0609020204030204" pitchFamily="49" charset="0"/>
            </a:endParaRPr>
          </a:p>
          <a:p>
            <a:pPr marL="342900" indent="-342900">
              <a:buFont typeface="+mj-lt"/>
              <a:buAutoNum type="arabicPeriod"/>
            </a:pPr>
            <a:r>
              <a:rPr lang="en-US" sz="1600" dirty="0">
                <a:solidFill>
                  <a:srgbClr val="000000"/>
                </a:solidFill>
                <a:latin typeface="Consolas" panose="020B0609020204030204" pitchFamily="49" charset="0"/>
              </a:rPr>
              <a:t>print </a:t>
            </a:r>
            <a:r>
              <a:rPr lang="en-US" sz="1600" dirty="0" err="1">
                <a:solidFill>
                  <a:srgbClr val="000000"/>
                </a:solidFill>
                <a:latin typeface="Consolas" panose="020B0609020204030204" pitchFamily="49" charset="0"/>
              </a:rPr>
              <a:t>værdien</a:t>
            </a:r>
            <a:r>
              <a:rPr lang="en-US" sz="1600" dirty="0">
                <a:solidFill>
                  <a:srgbClr val="000000"/>
                </a:solidFill>
                <a:latin typeface="Consolas" panose="020B0609020204030204" pitchFamily="49" charset="0"/>
              </a:rPr>
              <a:t> og </a:t>
            </a:r>
            <a:r>
              <a:rPr lang="en-US" sz="1600" dirty="0" err="1">
                <a:solidFill>
                  <a:srgbClr val="000000"/>
                </a:solidFill>
                <a:latin typeface="Consolas" panose="020B0609020204030204" pitchFamily="49" charset="0"/>
              </a:rPr>
              <a:t>addressen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af</a:t>
            </a:r>
            <a:r>
              <a:rPr lang="en-US" sz="1600" dirty="0">
                <a:solidFill>
                  <a:srgbClr val="000000"/>
                </a:solidFill>
                <a:latin typeface="Consolas" panose="020B0609020204030204" pitchFamily="49" charset="0"/>
              </a:rPr>
              <a:t> num og </a:t>
            </a:r>
            <a:r>
              <a:rPr lang="en-US" sz="1600" dirty="0" err="1">
                <a:solidFill>
                  <a:srgbClr val="000000"/>
                </a:solidFill>
                <a:latin typeface="Consolas" panose="020B0609020204030204" pitchFamily="49" charset="0"/>
              </a:rPr>
              <a:t>p_num</a:t>
            </a:r>
            <a:endParaRPr lang="en-US" sz="1600" dirty="0">
              <a:solidFill>
                <a:srgbClr val="000000"/>
              </a:solidFill>
              <a:latin typeface="Consolas" panose="020B0609020204030204" pitchFamily="49" charset="0"/>
            </a:endParaRPr>
          </a:p>
          <a:p>
            <a:pPr marL="342900" indent="-342900">
              <a:buFont typeface="+mj-lt"/>
              <a:buAutoNum type="arabicPeriod"/>
            </a:pPr>
            <a:r>
              <a:rPr lang="en-US" sz="1600" dirty="0" err="1">
                <a:solidFill>
                  <a:srgbClr val="000000"/>
                </a:solidFill>
                <a:latin typeface="Consolas" panose="020B0609020204030204" pitchFamily="49" charset="0"/>
              </a:rPr>
              <a:t>Kør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programmet</a:t>
            </a:r>
            <a:endParaRPr lang="en-US" sz="1600" dirty="0">
              <a:solidFill>
                <a:srgbClr val="000000"/>
              </a:solidFill>
              <a:latin typeface="Consolas" panose="020B0609020204030204" pitchFamily="49" charset="0"/>
            </a:endParaRPr>
          </a:p>
          <a:p>
            <a:pPr marL="342900" indent="-342900">
              <a:buFont typeface="+mj-lt"/>
              <a:buAutoNum type="arabicPeriod"/>
            </a:pPr>
            <a:endParaRPr lang="en-US" sz="1600" dirty="0">
              <a:solidFill>
                <a:srgbClr val="000000"/>
              </a:solidFill>
              <a:latin typeface="Consolas" panose="020B0609020204030204" pitchFamily="49" charset="0"/>
            </a:endParaRPr>
          </a:p>
          <a:p>
            <a:pPr marL="342900" indent="-342900">
              <a:buFont typeface="+mj-lt"/>
              <a:buAutoNum type="arabicPeriod"/>
            </a:pP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reference to variable (it's address)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&amp;</a:t>
            </a:r>
            <a:r>
              <a:rPr lang="en-US" sz="1600" dirty="0">
                <a:solidFill>
                  <a:srgbClr val="1F377F"/>
                </a:solidFill>
                <a:latin typeface="Consolas" panose="020B0609020204030204" pitchFamily="49" charset="0"/>
              </a:rPr>
              <a:t>num1</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reference variable num1 (get the address of variable num1)</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1F377F"/>
                </a:solidFill>
                <a:latin typeface="Consolas" panose="020B0609020204030204" pitchFamily="49" charset="0"/>
              </a:rPr>
              <a:t>p_num</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dereference pointer </a:t>
            </a:r>
            <a:r>
              <a:rPr lang="en-US" sz="1600" dirty="0" err="1">
                <a:solidFill>
                  <a:srgbClr val="008000"/>
                </a:solidFill>
                <a:latin typeface="Consolas" panose="020B0609020204030204" pitchFamily="49" charset="0"/>
              </a:rPr>
              <a:t>p_num</a:t>
            </a:r>
            <a:r>
              <a:rPr lang="en-US" sz="1600" dirty="0">
                <a:solidFill>
                  <a:srgbClr val="008000"/>
                </a:solidFill>
                <a:latin typeface="Consolas" panose="020B0609020204030204" pitchFamily="49" charset="0"/>
              </a:rPr>
              <a:t> (get value at the address pointer </a:t>
            </a:r>
            <a:r>
              <a:rPr lang="en-US" sz="1600" dirty="0" err="1">
                <a:solidFill>
                  <a:srgbClr val="008000"/>
                </a:solidFill>
                <a:latin typeface="Consolas" panose="020B0609020204030204" pitchFamily="49" charset="0"/>
              </a:rPr>
              <a:t>p_num</a:t>
            </a:r>
            <a:r>
              <a:rPr lang="en-US" sz="1600" dirty="0">
                <a:solidFill>
                  <a:srgbClr val="008000"/>
                </a:solidFill>
                <a:latin typeface="Consolas" panose="020B0609020204030204" pitchFamily="49" charset="0"/>
              </a:rPr>
              <a:t> points to)</a:t>
            </a:r>
            <a:endParaRPr lang="en-US" sz="1600" dirty="0">
              <a:solidFill>
                <a:srgbClr val="000000"/>
              </a:solidFill>
              <a:latin typeface="Consolas" panose="020B0609020204030204" pitchFamily="49" charset="0"/>
            </a:endParaRPr>
          </a:p>
          <a:p>
            <a:pPr marL="342900" indent="-342900">
              <a:buFont typeface="+mj-lt"/>
              <a:buAutoNum type="arabicPeriod"/>
            </a:pP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7117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B8A8A19-AC71-4CBF-AD8E-4311FE4BF57E}"/>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el 2">
            <a:extLst>
              <a:ext uri="{FF2B5EF4-FFF2-40B4-BE49-F238E27FC236}">
                <a16:creationId xmlns:a16="http://schemas.microsoft.com/office/drawing/2014/main" id="{BFD12118-34A6-4066-ACB6-E8B16636C29C}"/>
              </a:ext>
            </a:extLst>
          </p:cNvPr>
          <p:cNvSpPr>
            <a:spLocks noGrp="1"/>
          </p:cNvSpPr>
          <p:nvPr>
            <p:ph type="title"/>
          </p:nvPr>
        </p:nvSpPr>
        <p:spPr>
          <a:xfrm>
            <a:off x="587374" y="370290"/>
            <a:ext cx="11083636" cy="1474385"/>
          </a:xfrm>
        </p:spPr>
        <p:txBody>
          <a:bodyPr/>
          <a:lstStyle/>
          <a:p>
            <a:r>
              <a:rPr lang="da-DK" dirty="0"/>
              <a:t>Reference and Pointers</a:t>
            </a:r>
          </a:p>
        </p:txBody>
      </p:sp>
      <p:sp>
        <p:nvSpPr>
          <p:cNvPr id="9" name="TextBox 8">
            <a:extLst>
              <a:ext uri="{FF2B5EF4-FFF2-40B4-BE49-F238E27FC236}">
                <a16:creationId xmlns:a16="http://schemas.microsoft.com/office/drawing/2014/main" id="{BE2CB78F-CB82-F2ED-DDEE-B139E3C89CD8}"/>
              </a:ext>
            </a:extLst>
          </p:cNvPr>
          <p:cNvSpPr txBox="1"/>
          <p:nvPr/>
        </p:nvSpPr>
        <p:spPr>
          <a:xfrm>
            <a:off x="587374" y="1107482"/>
            <a:ext cx="6097190" cy="5324535"/>
          </a:xfrm>
          <a:prstGeom prst="rect">
            <a:avLst/>
          </a:prstGeom>
          <a:noFill/>
        </p:spPr>
        <p:txBody>
          <a:bodyPr wrap="square">
            <a:spAutoFit/>
          </a:bodyPr>
          <a:lstStyle/>
          <a:p>
            <a:pPr marL="228600" indent="-2286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stdio.h</a:t>
            </a:r>
            <a:r>
              <a:rPr lang="en-US" sz="1000" b="0" dirty="0">
                <a:solidFill>
                  <a:srgbClr val="E21F1F"/>
                </a:solidFill>
                <a:effectLst/>
                <a:latin typeface="Consolas" panose="020B0609020204030204" pitchFamily="49" charset="0"/>
              </a:rPr>
              <a:t>&gt;</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74531F"/>
                </a:solidFill>
                <a:effectLst/>
                <a:latin typeface="Consolas" panose="020B0609020204030204" pitchFamily="49" charset="0"/>
              </a:rPr>
              <a:t>main</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8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num1</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num2</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100</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Notice the variable addresses in the program!</a:t>
            </a:r>
            <a:r>
              <a:rPr lang="en-US" sz="1000" b="0" dirty="0">
                <a:solidFill>
                  <a:srgbClr val="B776FB"/>
                </a:solidFill>
                <a:effectLst/>
                <a:latin typeface="Consolas" panose="020B0609020204030204" pitchFamily="49" charset="0"/>
              </a:rPr>
              <a:t>\n</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num1 =</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\t</a:t>
            </a:r>
            <a:r>
              <a:rPr lang="en-US" sz="1000" dirty="0">
                <a:solidFill>
                  <a:srgbClr val="B776FB"/>
                </a:solidFill>
                <a:latin typeface="Consolas" panose="020B0609020204030204" pitchFamily="49" charset="0"/>
              </a:rPr>
              <a:t>&amp;num1=</a:t>
            </a:r>
            <a:r>
              <a:rPr lang="en-US" sz="1000" b="0" dirty="0">
                <a:solidFill>
                  <a:srgbClr val="1F377F"/>
                </a:solidFill>
                <a:effectLst/>
                <a:latin typeface="Consolas" panose="020B0609020204030204" pitchFamily="49" charset="0"/>
              </a:rPr>
              <a:t>%x</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num1</a:t>
            </a:r>
            <a:r>
              <a:rPr lang="en-US" sz="1000" b="0" dirty="0">
                <a:solidFill>
                  <a:srgbClr val="000000"/>
                </a:solidFill>
                <a:effectLst/>
                <a:latin typeface="Consolas" panose="020B0609020204030204" pitchFamily="49" charset="0"/>
              </a:rPr>
              <a:t>, &amp;</a:t>
            </a:r>
            <a:r>
              <a:rPr lang="en-US" sz="1000" b="0" dirty="0">
                <a:solidFill>
                  <a:srgbClr val="1F377F"/>
                </a:solidFill>
                <a:effectLst/>
                <a:latin typeface="Consolas" panose="020B0609020204030204" pitchFamily="49" charset="0"/>
              </a:rPr>
              <a:t>num1</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num2 =</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\t</a:t>
            </a:r>
            <a:r>
              <a:rPr lang="en-US" sz="1000" dirty="0">
                <a:solidFill>
                  <a:srgbClr val="B776FB"/>
                </a:solidFill>
                <a:latin typeface="Consolas" panose="020B0609020204030204" pitchFamily="49" charset="0"/>
              </a:rPr>
              <a:t>&amp;num2=</a:t>
            </a:r>
            <a:r>
              <a:rPr lang="en-US" sz="1000" b="0" dirty="0">
                <a:solidFill>
                  <a:srgbClr val="1F377F"/>
                </a:solidFill>
                <a:effectLst/>
                <a:latin typeface="Consolas" panose="020B0609020204030204" pitchFamily="49" charset="0"/>
              </a:rPr>
              <a:t>%x</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num2</a:t>
            </a:r>
            <a:r>
              <a:rPr lang="en-US" sz="1000" b="0" dirty="0">
                <a:solidFill>
                  <a:srgbClr val="000000"/>
                </a:solidFill>
                <a:effectLst/>
                <a:latin typeface="Consolas" panose="020B0609020204030204" pitchFamily="49" charset="0"/>
              </a:rPr>
              <a:t>, &amp;</a:t>
            </a:r>
            <a:r>
              <a:rPr lang="en-US" sz="1000" b="0" dirty="0">
                <a:solidFill>
                  <a:srgbClr val="1F377F"/>
                </a:solidFill>
                <a:effectLst/>
                <a:latin typeface="Consolas" panose="020B0609020204030204" pitchFamily="49" charset="0"/>
              </a:rPr>
              <a:t>num2</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n</a:t>
            </a:r>
            <a:r>
              <a:rPr lang="en-US" sz="1000" b="0" dirty="0" err="1">
                <a:solidFill>
                  <a:srgbClr val="A31515"/>
                </a:solidFill>
                <a:effectLst/>
                <a:latin typeface="Consolas" panose="020B0609020204030204" pitchFamily="49" charset="0"/>
              </a:rPr>
              <a:t>set</a:t>
            </a:r>
            <a:r>
              <a:rPr lang="en-US" sz="1000" b="0" dirty="0">
                <a:solidFill>
                  <a:srgbClr val="A31515"/>
                </a:solidFill>
                <a:effectLst/>
                <a:latin typeface="Consolas" panose="020B0609020204030204" pitchFamily="49" charset="0"/>
              </a:rPr>
              <a:t> pointer to num1 address</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 = &amp;</a:t>
            </a:r>
            <a:r>
              <a:rPr lang="en-US" sz="1000" b="0" dirty="0">
                <a:solidFill>
                  <a:srgbClr val="1F377F"/>
                </a:solidFill>
                <a:effectLst/>
                <a:latin typeface="Consolas" panose="020B0609020204030204" pitchFamily="49" charset="0"/>
              </a:rPr>
              <a:t>num1</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set pointer to num1 address</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a:t>
            </a:r>
            <a:r>
              <a:rPr lang="en-US" sz="1000" b="0" dirty="0" err="1">
                <a:solidFill>
                  <a:srgbClr val="A31515"/>
                </a:solidFill>
                <a:effectLst/>
                <a:latin typeface="Consolas" panose="020B0609020204030204" pitchFamily="49" charset="0"/>
              </a:rPr>
              <a:t>p_num</a:t>
            </a:r>
            <a:r>
              <a:rPr lang="en-US" sz="1000" b="0" dirty="0">
                <a:solidFill>
                  <a:srgbClr val="A31515"/>
                </a:solidFill>
                <a:effectLst/>
                <a:latin typeface="Consolas" panose="020B0609020204030204" pitchFamily="49" charset="0"/>
              </a:rPr>
              <a:t> =</a:t>
            </a:r>
            <a:r>
              <a:rPr lang="en-US" sz="1000" b="0" dirty="0">
                <a:solidFill>
                  <a:srgbClr val="B776FB"/>
                </a:solidFill>
                <a:effectLst/>
                <a:latin typeface="Consolas" panose="020B0609020204030204" pitchFamily="49" charset="0"/>
              </a:rPr>
              <a:t>\t\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%x</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a:t>
            </a:r>
            <a:r>
              <a:rPr lang="en-US" sz="1000" b="0" dirty="0" err="1">
                <a:solidFill>
                  <a:srgbClr val="A31515"/>
                </a:solidFill>
                <a:effectLst/>
                <a:latin typeface="Consolas" panose="020B0609020204030204" pitchFamily="49" charset="0"/>
              </a:rPr>
              <a:t>p_num</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a:t>
            </a:r>
            <a:r>
              <a:rPr lang="en-US" sz="1000" b="0" dirty="0" err="1">
                <a:solidFill>
                  <a:srgbClr val="008000"/>
                </a:solidFill>
                <a:effectLst/>
                <a:latin typeface="Consolas" panose="020B0609020204030204" pitchFamily="49" charset="0"/>
              </a:rPr>
              <a:t>p_num</a:t>
            </a:r>
            <a:r>
              <a:rPr lang="en-US" sz="1000" b="0" dirty="0">
                <a:solidFill>
                  <a:srgbClr val="008000"/>
                </a:solidFill>
                <a:effectLst/>
                <a:latin typeface="Consolas" panose="020B0609020204030204" pitchFamily="49" charset="0"/>
              </a:rPr>
              <a:t> dereferences </a:t>
            </a:r>
            <a:r>
              <a:rPr lang="en-US" sz="1000" b="0" dirty="0" err="1">
                <a:solidFill>
                  <a:srgbClr val="008000"/>
                </a:solidFill>
                <a:effectLst/>
                <a:latin typeface="Consolas" panose="020B0609020204030204" pitchFamily="49" charset="0"/>
              </a:rPr>
              <a:t>p_num</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change value of num1 using call: *</a:t>
            </a:r>
            <a:r>
              <a:rPr lang="en-US" sz="1000" b="0" dirty="0" err="1">
                <a:solidFill>
                  <a:srgbClr val="008000"/>
                </a:solidFill>
                <a:effectLst/>
                <a:latin typeface="Consolas" panose="020B0609020204030204" pitchFamily="49" charset="0"/>
              </a:rPr>
              <a:t>p_num</a:t>
            </a:r>
            <a:r>
              <a:rPr lang="en-US" sz="1000" b="0" dirty="0">
                <a:solidFill>
                  <a:srgbClr val="008000"/>
                </a:solidFill>
                <a:effectLst/>
                <a:latin typeface="Consolas" panose="020B0609020204030204" pitchFamily="49" charset="0"/>
              </a:rPr>
              <a:t> = 14</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n</a:t>
            </a:r>
            <a:r>
              <a:rPr lang="en-US" sz="1000" b="0" dirty="0" err="1">
                <a:solidFill>
                  <a:srgbClr val="A31515"/>
                </a:solidFill>
                <a:effectLst/>
                <a:latin typeface="Consolas" panose="020B0609020204030204" pitchFamily="49" charset="0"/>
              </a:rPr>
              <a:t>change</a:t>
            </a:r>
            <a:r>
              <a:rPr lang="en-US" sz="1000" b="0" dirty="0">
                <a:solidFill>
                  <a:srgbClr val="A31515"/>
                </a:solidFill>
                <a:effectLst/>
                <a:latin typeface="Consolas" panose="020B0609020204030204" pitchFamily="49" charset="0"/>
              </a:rPr>
              <a:t> value at </a:t>
            </a:r>
            <a:r>
              <a:rPr lang="en-US" sz="1000" b="0" dirty="0" err="1">
                <a:solidFill>
                  <a:srgbClr val="A31515"/>
                </a:solidFill>
                <a:effectLst/>
                <a:latin typeface="Consolas" panose="020B0609020204030204" pitchFamily="49" charset="0"/>
              </a:rPr>
              <a:t>p_num</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14</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a:t>
            </a:r>
            <a:r>
              <a:rPr lang="en-US" sz="1000" b="0" dirty="0" err="1">
                <a:solidFill>
                  <a:srgbClr val="A31515"/>
                </a:solidFill>
                <a:effectLst/>
                <a:latin typeface="Consolas" panose="020B0609020204030204" pitchFamily="49" charset="0"/>
              </a:rPr>
              <a:t>p_num</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a:t>
            </a:r>
            <a:r>
              <a:rPr lang="en-US" sz="1000" b="0" dirty="0" err="1">
                <a:solidFill>
                  <a:srgbClr val="008000"/>
                </a:solidFill>
                <a:effectLst/>
                <a:latin typeface="Consolas" panose="020B0609020204030204" pitchFamily="49" charset="0"/>
              </a:rPr>
              <a:t>p_num</a:t>
            </a:r>
            <a:r>
              <a:rPr lang="en-US" sz="1000" b="0" dirty="0">
                <a:solidFill>
                  <a:srgbClr val="008000"/>
                </a:solidFill>
                <a:effectLst/>
                <a:latin typeface="Consolas" panose="020B0609020204030204" pitchFamily="49" charset="0"/>
              </a:rPr>
              <a:t> dereferences </a:t>
            </a:r>
            <a:r>
              <a:rPr lang="en-US" sz="1000" b="0" dirty="0" err="1">
                <a:solidFill>
                  <a:srgbClr val="008000"/>
                </a:solidFill>
                <a:effectLst/>
                <a:latin typeface="Consolas" panose="020B0609020204030204" pitchFamily="49" charset="0"/>
              </a:rPr>
              <a:t>p_num</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num1 =</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num1</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value at num1</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change pointer to point at num2</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n</a:t>
            </a:r>
            <a:r>
              <a:rPr lang="en-US" sz="1000" b="0" dirty="0" err="1">
                <a:solidFill>
                  <a:srgbClr val="A31515"/>
                </a:solidFill>
                <a:effectLst/>
                <a:latin typeface="Consolas" panose="020B0609020204030204" pitchFamily="49" charset="0"/>
              </a:rPr>
              <a:t>change</a:t>
            </a:r>
            <a:r>
              <a:rPr lang="en-US" sz="1000" b="0" dirty="0">
                <a:solidFill>
                  <a:srgbClr val="A31515"/>
                </a:solidFill>
                <a:effectLst/>
                <a:latin typeface="Consolas" panose="020B0609020204030204" pitchFamily="49" charset="0"/>
              </a:rPr>
              <a:t> pointer to point at num2</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 = &amp;</a:t>
            </a:r>
            <a:r>
              <a:rPr lang="en-US" sz="1000" b="0" dirty="0">
                <a:solidFill>
                  <a:srgbClr val="1F377F"/>
                </a:solidFill>
                <a:effectLst/>
                <a:latin typeface="Consolas" panose="020B0609020204030204" pitchFamily="49" charset="0"/>
              </a:rPr>
              <a:t>num2</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pointer to num2 address</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a:t>
            </a:r>
            <a:r>
              <a:rPr lang="en-US" sz="1000" b="0" dirty="0" err="1">
                <a:solidFill>
                  <a:srgbClr val="A31515"/>
                </a:solidFill>
                <a:effectLst/>
                <a:latin typeface="Consolas" panose="020B0609020204030204" pitchFamily="49" charset="0"/>
              </a:rPr>
              <a:t>p_num</a:t>
            </a:r>
            <a:r>
              <a:rPr lang="en-US" sz="1000" b="0" dirty="0">
                <a:solidFill>
                  <a:srgbClr val="A31515"/>
                </a:solidFill>
                <a:effectLst/>
                <a:latin typeface="Consolas" panose="020B0609020204030204" pitchFamily="49" charset="0"/>
              </a:rPr>
              <a:t> = </a:t>
            </a:r>
            <a:r>
              <a:rPr lang="en-US" sz="1000" b="0" dirty="0">
                <a:solidFill>
                  <a:srgbClr val="B776FB"/>
                </a:solidFill>
                <a:effectLst/>
                <a:latin typeface="Consolas" panose="020B0609020204030204" pitchFamily="49" charset="0"/>
              </a:rPr>
              <a:t>\t\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%x</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a:t>
            </a:r>
            <a:r>
              <a:rPr lang="en-US" sz="1000" b="0" dirty="0" err="1">
                <a:solidFill>
                  <a:srgbClr val="008000"/>
                </a:solidFill>
                <a:effectLst/>
                <a:latin typeface="Consolas" panose="020B0609020204030204" pitchFamily="49" charset="0"/>
              </a:rPr>
              <a:t>p_num</a:t>
            </a:r>
            <a:r>
              <a:rPr lang="en-US" sz="1000" b="0" dirty="0">
                <a:solidFill>
                  <a:srgbClr val="008000"/>
                </a:solidFill>
                <a:effectLst/>
                <a:latin typeface="Consolas" panose="020B0609020204030204" pitchFamily="49" charset="0"/>
              </a:rPr>
              <a:t> dereferences </a:t>
            </a:r>
            <a:r>
              <a:rPr lang="en-US" sz="1000" b="0" dirty="0" err="1">
                <a:solidFill>
                  <a:srgbClr val="008000"/>
                </a:solidFill>
                <a:effectLst/>
                <a:latin typeface="Consolas" panose="020B0609020204030204" pitchFamily="49" charset="0"/>
              </a:rPr>
              <a:t>p_num</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  *</a:t>
            </a:r>
            <a:r>
              <a:rPr lang="en-US" sz="1000" b="0" dirty="0" err="1">
                <a:solidFill>
                  <a:srgbClr val="A31515"/>
                </a:solidFill>
                <a:effectLst/>
                <a:latin typeface="Consolas" panose="020B0609020204030204" pitchFamily="49" charset="0"/>
              </a:rPr>
              <a:t>p_num</a:t>
            </a:r>
            <a:r>
              <a:rPr lang="en-US" sz="1000" b="0" dirty="0">
                <a:solidFill>
                  <a:srgbClr val="A31515"/>
                </a:solidFill>
                <a:effectLst/>
                <a:latin typeface="Consolas" panose="020B0609020204030204" pitchFamily="49" charset="0"/>
              </a:rPr>
              <a:t>=</a:t>
            </a:r>
            <a:r>
              <a:rPr lang="en-US" sz="1000" b="0" dirty="0">
                <a:solidFill>
                  <a:srgbClr val="B776FB"/>
                </a:solidFill>
                <a:effectLst/>
                <a:latin typeface="Consolas" panose="020B0609020204030204" pitchFamily="49" charset="0"/>
              </a:rPr>
              <a:t>\</a:t>
            </a:r>
            <a:r>
              <a:rPr lang="en-US" sz="1000" b="0" dirty="0" err="1">
                <a:solidFill>
                  <a:srgbClr val="B776FB"/>
                </a:solidFill>
                <a:effectLst/>
                <a:latin typeface="Consolas" panose="020B0609020204030204" pitchFamily="49" charset="0"/>
              </a:rPr>
              <a:t>t</a:t>
            </a:r>
            <a:r>
              <a:rPr lang="en-US" sz="1000" b="0" dirty="0" err="1">
                <a:solidFill>
                  <a:srgbClr val="1F377F"/>
                </a:solidFill>
                <a:effectLst/>
                <a:latin typeface="Consolas" panose="020B0609020204030204" pitchFamily="49" charset="0"/>
              </a:rPr>
              <a:t>%d</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p_num</a:t>
            </a:r>
            <a:r>
              <a:rPr lang="en-US" sz="1000" b="0" dirty="0">
                <a:solidFill>
                  <a:srgbClr val="000000"/>
                </a:solidFill>
                <a:effectLst/>
                <a:latin typeface="Consolas" panose="020B0609020204030204" pitchFamily="49" charset="0"/>
              </a:rPr>
              <a:t>);</a:t>
            </a:r>
            <a:r>
              <a:rPr lang="en-US" sz="1000" b="0" dirty="0">
                <a:solidFill>
                  <a:srgbClr val="008000"/>
                </a:solidFill>
                <a:effectLst/>
                <a:latin typeface="Consolas" panose="020B0609020204030204" pitchFamily="49" charset="0"/>
              </a:rPr>
              <a:t> // *</a:t>
            </a:r>
            <a:r>
              <a:rPr lang="en-US" sz="1000" b="0" dirty="0" err="1">
                <a:solidFill>
                  <a:srgbClr val="008000"/>
                </a:solidFill>
                <a:effectLst/>
                <a:latin typeface="Consolas" panose="020B0609020204030204" pitchFamily="49" charset="0"/>
              </a:rPr>
              <a:t>p_num</a:t>
            </a:r>
            <a:r>
              <a:rPr lang="en-US" sz="1000" b="0" dirty="0">
                <a:solidFill>
                  <a:srgbClr val="008000"/>
                </a:solidFill>
                <a:effectLst/>
                <a:latin typeface="Consolas" panose="020B0609020204030204" pitchFamily="49" charset="0"/>
              </a:rPr>
              <a:t> dereferences </a:t>
            </a:r>
            <a:r>
              <a:rPr lang="en-US" sz="1000" b="0" dirty="0" err="1">
                <a:solidFill>
                  <a:srgbClr val="008000"/>
                </a:solidFill>
                <a:effectLst/>
                <a:latin typeface="Consolas" panose="020B0609020204030204" pitchFamily="49" charset="0"/>
              </a:rPr>
              <a:t>p_num</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7BA135D8-B505-D788-E8CE-7309E0603978}"/>
              </a:ext>
            </a:extLst>
          </p:cNvPr>
          <p:cNvSpPr txBox="1"/>
          <p:nvPr/>
        </p:nvSpPr>
        <p:spPr>
          <a:xfrm>
            <a:off x="6022181" y="2304892"/>
            <a:ext cx="5582445" cy="3231654"/>
          </a:xfrm>
          <a:prstGeom prst="rect">
            <a:avLst/>
          </a:prstGeom>
          <a:noFill/>
        </p:spPr>
        <p:txBody>
          <a:bodyPr wrap="square">
            <a:spAutoFit/>
          </a:bodyPr>
          <a:lstStyle/>
          <a:p>
            <a:r>
              <a:rPr lang="en-US" sz="1200" dirty="0" err="1">
                <a:latin typeface="Consolas" panose="020B0609020204030204" pitchFamily="49" charset="0"/>
              </a:rPr>
              <a:t>gcc</a:t>
            </a:r>
            <a:r>
              <a:rPr lang="en-US" sz="1200" dirty="0">
                <a:latin typeface="Consolas" panose="020B0609020204030204" pitchFamily="49" charset="0"/>
              </a:rPr>
              <a:t> -o main.exe .\</a:t>
            </a:r>
            <a:r>
              <a:rPr lang="en-US" sz="1200" dirty="0" err="1">
                <a:latin typeface="Consolas" panose="020B0609020204030204" pitchFamily="49" charset="0"/>
              </a:rPr>
              <a:t>first_introduction_to_pointers.c</a:t>
            </a:r>
            <a:r>
              <a:rPr lang="en-US" sz="1200" dirty="0">
                <a:latin typeface="Consolas" panose="020B0609020204030204" pitchFamily="49" charset="0"/>
              </a:rPr>
              <a:t> &amp; ./main.exe</a:t>
            </a:r>
          </a:p>
          <a:p>
            <a:pPr marL="171450" indent="-171450">
              <a:buFont typeface="Arial" panose="020B0604020202020204" pitchFamily="34" charset="0"/>
              <a:buChar char="›"/>
            </a:pPr>
            <a:r>
              <a:rPr lang="en-US" sz="1200" dirty="0">
                <a:latin typeface="Consolas" panose="020B0609020204030204" pitchFamily="49" charset="0"/>
              </a:rPr>
              <a:t>Notice the variable addresses in the program!</a:t>
            </a:r>
          </a:p>
          <a:p>
            <a:pPr marL="171450" indent="-171450">
              <a:buFont typeface="Arial" panose="020B0604020202020204" pitchFamily="34" charset="0"/>
              <a:buChar char="›"/>
            </a:pPr>
            <a:r>
              <a:rPr lang="en-US" sz="1200" dirty="0">
                <a:latin typeface="Consolas" panose="020B0609020204030204" pitchFamily="49" charset="0"/>
              </a:rPr>
              <a:t>**</a:t>
            </a:r>
          </a:p>
          <a:p>
            <a:pPr marL="171450" indent="-171450">
              <a:buFont typeface="Arial" panose="020B0604020202020204" pitchFamily="34" charset="0"/>
              <a:buChar char="›"/>
            </a:pPr>
            <a:r>
              <a:rPr lang="en-US" sz="1200" dirty="0">
                <a:latin typeface="Consolas" panose="020B0609020204030204" pitchFamily="49" charset="0"/>
              </a:rPr>
              <a:t>  num1 =        10,     ae1ffc94</a:t>
            </a:r>
          </a:p>
          <a:p>
            <a:pPr marL="171450" indent="-171450">
              <a:buFont typeface="Arial" panose="020B0604020202020204" pitchFamily="34" charset="0"/>
              <a:buChar char="›"/>
            </a:pPr>
            <a:r>
              <a:rPr lang="en-US" sz="1200" dirty="0">
                <a:latin typeface="Consolas" panose="020B0609020204030204" pitchFamily="49" charset="0"/>
              </a:rPr>
              <a:t>  num2 =        100,    ae1ffc90</a:t>
            </a:r>
          </a:p>
          <a:p>
            <a:pPr marL="171450" indent="-171450">
              <a:buFont typeface="Arial" panose="020B0604020202020204" pitchFamily="34" charset="0"/>
              <a:buChar char="›"/>
            </a:pPr>
            <a:endParaRPr lang="en-US" sz="1200" dirty="0">
              <a:latin typeface="Consolas" panose="020B0609020204030204" pitchFamily="49" charset="0"/>
            </a:endParaRPr>
          </a:p>
          <a:p>
            <a:pPr marL="171450" indent="-171450">
              <a:buFont typeface="Arial" panose="020B0604020202020204" pitchFamily="34" charset="0"/>
              <a:buChar char="›"/>
            </a:pPr>
            <a:r>
              <a:rPr lang="en-US" sz="1200" dirty="0">
                <a:latin typeface="Consolas" panose="020B0609020204030204" pitchFamily="49" charset="0"/>
              </a:rPr>
              <a:t>set pointer to num1 address</a:t>
            </a:r>
          </a:p>
          <a:p>
            <a:pPr marL="171450" indent="-171450">
              <a:buFont typeface="Arial" panose="020B0604020202020204" pitchFamily="34" charset="0"/>
              <a:buChar char="›"/>
            </a:pPr>
            <a:r>
              <a:rPr lang="en-US" sz="1200" dirty="0">
                <a:latin typeface="Consolas" panose="020B0609020204030204" pitchFamily="49" charset="0"/>
              </a:rPr>
              <a:t>  </a:t>
            </a:r>
            <a:r>
              <a:rPr lang="en-US" sz="1200" dirty="0" err="1">
                <a:latin typeface="Consolas" panose="020B0609020204030204" pitchFamily="49" charset="0"/>
              </a:rPr>
              <a:t>p_num</a:t>
            </a:r>
            <a:r>
              <a:rPr lang="en-US" sz="1200" dirty="0">
                <a:latin typeface="Consolas" panose="020B0609020204030204" pitchFamily="49" charset="0"/>
              </a:rPr>
              <a:t> =               ae1ffc94</a:t>
            </a:r>
          </a:p>
          <a:p>
            <a:pPr marL="171450" indent="-171450">
              <a:buFont typeface="Arial" panose="020B0604020202020204" pitchFamily="34" charset="0"/>
              <a:buChar char="›"/>
            </a:pPr>
            <a:r>
              <a:rPr lang="en-US" sz="1200" dirty="0">
                <a:latin typeface="Consolas" panose="020B0609020204030204" pitchFamily="49" charset="0"/>
              </a:rPr>
              <a:t>  *</a:t>
            </a:r>
            <a:r>
              <a:rPr lang="en-US" sz="1200" dirty="0" err="1">
                <a:latin typeface="Consolas" panose="020B0609020204030204" pitchFamily="49" charset="0"/>
              </a:rPr>
              <a:t>p_num</a:t>
            </a:r>
            <a:r>
              <a:rPr lang="en-US" sz="1200" dirty="0">
                <a:latin typeface="Consolas" panose="020B0609020204030204" pitchFamily="49" charset="0"/>
              </a:rPr>
              <a:t>=       10</a:t>
            </a:r>
          </a:p>
          <a:p>
            <a:pPr marL="171450" indent="-171450">
              <a:buFont typeface="Arial" panose="020B0604020202020204" pitchFamily="34" charset="0"/>
              <a:buChar char="›"/>
            </a:pPr>
            <a:endParaRPr lang="en-US" sz="1200" dirty="0">
              <a:latin typeface="Consolas" panose="020B0609020204030204" pitchFamily="49" charset="0"/>
            </a:endParaRPr>
          </a:p>
          <a:p>
            <a:pPr marL="171450" indent="-171450">
              <a:buFont typeface="Arial" panose="020B0604020202020204" pitchFamily="34" charset="0"/>
              <a:buChar char="›"/>
            </a:pPr>
            <a:r>
              <a:rPr lang="en-US" sz="1200" dirty="0">
                <a:latin typeface="Consolas" panose="020B0609020204030204" pitchFamily="49" charset="0"/>
              </a:rPr>
              <a:t>change value of num1 using call: *</a:t>
            </a:r>
            <a:r>
              <a:rPr lang="en-US" sz="1200" dirty="0" err="1">
                <a:latin typeface="Consolas" panose="020B0609020204030204" pitchFamily="49" charset="0"/>
              </a:rPr>
              <a:t>p_num</a:t>
            </a:r>
            <a:r>
              <a:rPr lang="en-US" sz="1200" dirty="0">
                <a:latin typeface="Consolas" panose="020B0609020204030204" pitchFamily="49" charset="0"/>
              </a:rPr>
              <a:t> = 14</a:t>
            </a:r>
          </a:p>
          <a:p>
            <a:pPr marL="171450" indent="-171450">
              <a:buFont typeface="Arial" panose="020B0604020202020204" pitchFamily="34" charset="0"/>
              <a:buChar char="›"/>
            </a:pPr>
            <a:r>
              <a:rPr lang="en-US" sz="1200" dirty="0">
                <a:latin typeface="Consolas" panose="020B0609020204030204" pitchFamily="49" charset="0"/>
              </a:rPr>
              <a:t>  *</a:t>
            </a:r>
            <a:r>
              <a:rPr lang="en-US" sz="1200" dirty="0" err="1">
                <a:latin typeface="Consolas" panose="020B0609020204030204" pitchFamily="49" charset="0"/>
              </a:rPr>
              <a:t>p_num</a:t>
            </a:r>
            <a:r>
              <a:rPr lang="en-US" sz="1200" dirty="0">
                <a:latin typeface="Consolas" panose="020B0609020204030204" pitchFamily="49" charset="0"/>
              </a:rPr>
              <a:t>=       14</a:t>
            </a:r>
          </a:p>
          <a:p>
            <a:pPr marL="171450" indent="-171450">
              <a:buFont typeface="Arial" panose="020B0604020202020204" pitchFamily="34" charset="0"/>
              <a:buChar char="›"/>
            </a:pPr>
            <a:r>
              <a:rPr lang="en-US" sz="1200" dirty="0">
                <a:latin typeface="Consolas" panose="020B0609020204030204" pitchFamily="49" charset="0"/>
              </a:rPr>
              <a:t>  num1 =        14</a:t>
            </a:r>
          </a:p>
          <a:p>
            <a:pPr marL="171450" indent="-171450">
              <a:buFont typeface="Arial" panose="020B0604020202020204" pitchFamily="34" charset="0"/>
              <a:buChar char="›"/>
            </a:pPr>
            <a:endParaRPr lang="en-US" sz="1200" dirty="0">
              <a:latin typeface="Consolas" panose="020B0609020204030204" pitchFamily="49" charset="0"/>
            </a:endParaRPr>
          </a:p>
          <a:p>
            <a:pPr marL="171450" indent="-171450">
              <a:buFont typeface="Arial" panose="020B0604020202020204" pitchFamily="34" charset="0"/>
              <a:buChar char="›"/>
            </a:pPr>
            <a:r>
              <a:rPr lang="en-US" sz="1200" dirty="0">
                <a:latin typeface="Consolas" panose="020B0609020204030204" pitchFamily="49" charset="0"/>
              </a:rPr>
              <a:t>change pointer to point at num2</a:t>
            </a:r>
          </a:p>
          <a:p>
            <a:pPr marL="171450" indent="-171450">
              <a:buFont typeface="Arial" panose="020B0604020202020204" pitchFamily="34" charset="0"/>
              <a:buChar char="›"/>
            </a:pPr>
            <a:r>
              <a:rPr lang="en-US" sz="1200" dirty="0">
                <a:latin typeface="Consolas" panose="020B0609020204030204" pitchFamily="49" charset="0"/>
              </a:rPr>
              <a:t>  </a:t>
            </a:r>
            <a:r>
              <a:rPr lang="en-US" sz="1200" dirty="0" err="1">
                <a:latin typeface="Consolas" panose="020B0609020204030204" pitchFamily="49" charset="0"/>
              </a:rPr>
              <a:t>p_num</a:t>
            </a:r>
            <a:r>
              <a:rPr lang="en-US" sz="1200" dirty="0">
                <a:latin typeface="Consolas" panose="020B0609020204030204" pitchFamily="49" charset="0"/>
              </a:rPr>
              <a:t> =               ae1ffc90</a:t>
            </a:r>
          </a:p>
          <a:p>
            <a:pPr marL="171450" indent="-171450">
              <a:buFont typeface="Arial" panose="020B0604020202020204" pitchFamily="34" charset="0"/>
              <a:buChar char="›"/>
            </a:pPr>
            <a:r>
              <a:rPr lang="en-US" sz="1200" dirty="0">
                <a:latin typeface="Consolas" panose="020B0609020204030204" pitchFamily="49" charset="0"/>
              </a:rPr>
              <a:t>  *</a:t>
            </a:r>
            <a:r>
              <a:rPr lang="en-US" sz="1200" dirty="0" err="1">
                <a:latin typeface="Consolas" panose="020B0609020204030204" pitchFamily="49" charset="0"/>
              </a:rPr>
              <a:t>p_num</a:t>
            </a:r>
            <a:r>
              <a:rPr lang="en-US" sz="1200" dirty="0">
                <a:latin typeface="Consolas" panose="020B0609020204030204" pitchFamily="49" charset="0"/>
              </a:rPr>
              <a:t>=       100</a:t>
            </a:r>
            <a:endParaRPr lang="en-DK" sz="1200"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856662A5-723B-E53D-9ED6-A74FF111FC38}"/>
              </a:ext>
            </a:extLst>
          </p:cNvPr>
          <p:cNvCxnSpPr>
            <a:cxnSpLocks/>
          </p:cNvCxnSpPr>
          <p:nvPr/>
        </p:nvCxnSpPr>
        <p:spPr>
          <a:xfrm>
            <a:off x="4525961" y="2826412"/>
            <a:ext cx="3646489" cy="17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D0BA30-E205-4B51-7574-A8451AF54465}"/>
              </a:ext>
            </a:extLst>
          </p:cNvPr>
          <p:cNvSpPr/>
          <p:nvPr/>
        </p:nvSpPr>
        <p:spPr>
          <a:xfrm>
            <a:off x="1186662" y="1868861"/>
            <a:ext cx="813587" cy="252588"/>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
        <p:nvSpPr>
          <p:cNvPr id="33" name="Rectangle 32">
            <a:extLst>
              <a:ext uri="{FF2B5EF4-FFF2-40B4-BE49-F238E27FC236}">
                <a16:creationId xmlns:a16="http://schemas.microsoft.com/office/drawing/2014/main" id="{C2DAB4B9-D14F-5CC9-D3E5-D2A6033D7D8E}"/>
              </a:ext>
            </a:extLst>
          </p:cNvPr>
          <p:cNvSpPr/>
          <p:nvPr/>
        </p:nvSpPr>
        <p:spPr>
          <a:xfrm>
            <a:off x="3913780" y="2490578"/>
            <a:ext cx="612181" cy="375595"/>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
        <p:nvSpPr>
          <p:cNvPr id="34" name="Rectangle 33">
            <a:extLst>
              <a:ext uri="{FF2B5EF4-FFF2-40B4-BE49-F238E27FC236}">
                <a16:creationId xmlns:a16="http://schemas.microsoft.com/office/drawing/2014/main" id="{73F61F4C-5A47-879F-12CB-F212F3ED2114}"/>
              </a:ext>
            </a:extLst>
          </p:cNvPr>
          <p:cNvSpPr/>
          <p:nvPr/>
        </p:nvSpPr>
        <p:spPr>
          <a:xfrm>
            <a:off x="1186662" y="3080834"/>
            <a:ext cx="1041599" cy="334370"/>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Tree>
    <p:extLst>
      <p:ext uri="{BB962C8B-B14F-4D97-AF65-F5344CB8AC3E}">
        <p14:creationId xmlns:p14="http://schemas.microsoft.com/office/powerpoint/2010/main" val="5212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319D8351-CEBA-4F59-B21A-749F9C1740FA}"/>
              </a:ext>
            </a:extLst>
          </p:cNvPr>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el 2">
            <a:extLst>
              <a:ext uri="{FF2B5EF4-FFF2-40B4-BE49-F238E27FC236}">
                <a16:creationId xmlns:a16="http://schemas.microsoft.com/office/drawing/2014/main" id="{C71FA537-02D4-48D4-98FC-70F9DF10BD19}"/>
              </a:ext>
            </a:extLst>
          </p:cNvPr>
          <p:cNvSpPr>
            <a:spLocks noGrp="1"/>
          </p:cNvSpPr>
          <p:nvPr>
            <p:ph type="title"/>
          </p:nvPr>
        </p:nvSpPr>
        <p:spPr>
          <a:xfrm>
            <a:off x="587373" y="370290"/>
            <a:ext cx="8934131" cy="1474385"/>
          </a:xfrm>
        </p:spPr>
        <p:txBody>
          <a:bodyPr/>
          <a:lstStyle/>
          <a:p>
            <a:r>
              <a:rPr lang="da-DK" dirty="0"/>
              <a:t>”pointers pointer”? WHAT?!%</a:t>
            </a:r>
            <a:endParaRPr lang="en-US" dirty="0"/>
          </a:p>
        </p:txBody>
      </p:sp>
      <p:pic>
        <p:nvPicPr>
          <p:cNvPr id="9" name="Billede 8">
            <a:extLst>
              <a:ext uri="{FF2B5EF4-FFF2-40B4-BE49-F238E27FC236}">
                <a16:creationId xmlns:a16="http://schemas.microsoft.com/office/drawing/2014/main" id="{58DEF2C9-3082-4096-85B4-2185021279FC}"/>
              </a:ext>
            </a:extLst>
          </p:cNvPr>
          <p:cNvPicPr>
            <a:picLocks noChangeAspect="1"/>
          </p:cNvPicPr>
          <p:nvPr/>
        </p:nvPicPr>
        <p:blipFill>
          <a:blip r:embed="rId2"/>
          <a:stretch>
            <a:fillRect/>
          </a:stretch>
        </p:blipFill>
        <p:spPr>
          <a:xfrm>
            <a:off x="586027" y="5908890"/>
            <a:ext cx="4337685" cy="681038"/>
          </a:xfrm>
          <a:prstGeom prst="rect">
            <a:avLst/>
          </a:prstGeom>
        </p:spPr>
      </p:pic>
      <p:sp>
        <p:nvSpPr>
          <p:cNvPr id="14" name="Tekstfelt 13">
            <a:extLst>
              <a:ext uri="{FF2B5EF4-FFF2-40B4-BE49-F238E27FC236}">
                <a16:creationId xmlns:a16="http://schemas.microsoft.com/office/drawing/2014/main" id="{C510EA56-3951-4A73-A8E6-DB9656B355CE}"/>
              </a:ext>
            </a:extLst>
          </p:cNvPr>
          <p:cNvSpPr txBox="1"/>
          <p:nvPr/>
        </p:nvSpPr>
        <p:spPr>
          <a:xfrm>
            <a:off x="6200392" y="2595120"/>
            <a:ext cx="5991608" cy="2554545"/>
          </a:xfrm>
          <a:prstGeom prst="rect">
            <a:avLst/>
          </a:prstGeom>
          <a:noFill/>
        </p:spPr>
        <p:txBody>
          <a:bodyPr wrap="square">
            <a:spAutoFit/>
          </a:bodyPr>
          <a:lstStyle/>
          <a:p>
            <a:r>
              <a:rPr lang="en-US" sz="1600" dirty="0">
                <a:latin typeface="Consolas" panose="020B0609020204030204" pitchFamily="49" charset="0"/>
              </a:rPr>
              <a:t>En "pointers pointer" er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variabel</a:t>
            </a:r>
            <a:r>
              <a:rPr lang="en-US" sz="1600" dirty="0">
                <a:latin typeface="Consolas" panose="020B0609020204030204" pitchFamily="49" charset="0"/>
              </a:rPr>
              <a:t>, </a:t>
            </a:r>
            <a:r>
              <a:rPr lang="en-US" sz="1600" dirty="0" err="1">
                <a:latin typeface="Consolas" panose="020B0609020204030204" pitchFamily="49" charset="0"/>
              </a:rPr>
              <a:t>hvis</a:t>
            </a:r>
            <a:r>
              <a:rPr lang="en-US" sz="1600" dirty="0">
                <a:latin typeface="Consolas" panose="020B0609020204030204" pitchFamily="49" charset="0"/>
              </a:rPr>
              <a:t> </a:t>
            </a:r>
            <a:r>
              <a:rPr lang="en-US" sz="1600" dirty="0" err="1">
                <a:latin typeface="Consolas" panose="020B0609020204030204" pitchFamily="49" charset="0"/>
              </a:rPr>
              <a:t>værdi</a:t>
            </a:r>
            <a:r>
              <a:rPr lang="en-US" sz="1600" dirty="0">
                <a:latin typeface="Consolas" panose="020B0609020204030204" pitchFamily="49" charset="0"/>
              </a:rPr>
              <a:t> er </a:t>
            </a:r>
            <a:r>
              <a:rPr lang="en-US" sz="1600" dirty="0" err="1">
                <a:latin typeface="Consolas" panose="020B0609020204030204" pitchFamily="49" charset="0"/>
              </a:rPr>
              <a:t>adressen</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anden</a:t>
            </a:r>
            <a:r>
              <a:rPr lang="en-US" sz="1600" dirty="0">
                <a:latin typeface="Consolas" panose="020B0609020204030204" pitchFamily="49" charset="0"/>
              </a:rPr>
              <a:t> </a:t>
            </a:r>
            <a:r>
              <a:rPr lang="en-US" sz="1600" dirty="0" err="1">
                <a:latin typeface="Consolas" panose="020B0609020204030204" pitchFamily="49" charset="0"/>
              </a:rPr>
              <a:t>variabel</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Denne </a:t>
            </a:r>
            <a:r>
              <a:rPr lang="en-US" sz="1600" dirty="0" err="1">
                <a:latin typeface="Consolas" panose="020B0609020204030204" pitchFamily="49" charset="0"/>
              </a:rPr>
              <a:t>variabel</a:t>
            </a:r>
            <a:r>
              <a:rPr lang="en-US" sz="1600" dirty="0">
                <a:latin typeface="Consolas" panose="020B0609020204030204" pitchFamily="49" charset="0"/>
              </a:rPr>
              <a:t> er </a:t>
            </a:r>
            <a:r>
              <a:rPr lang="en-US" sz="1600" dirty="0" err="1">
                <a:latin typeface="Consolas" panose="020B0609020204030204" pitchFamily="49" charset="0"/>
              </a:rPr>
              <a:t>selv</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pointer.</a:t>
            </a:r>
          </a:p>
          <a:p>
            <a:endParaRPr lang="en-US" sz="1600" dirty="0">
              <a:latin typeface="Consolas" panose="020B0609020204030204" pitchFamily="49" charset="0"/>
            </a:endParaRPr>
          </a:p>
          <a:p>
            <a:r>
              <a:rPr lang="en-US" sz="1600" dirty="0" err="1">
                <a:latin typeface="Consolas" panose="020B0609020204030204" pitchFamily="49" charset="0"/>
              </a:rPr>
              <a:t>Hvis</a:t>
            </a:r>
            <a:r>
              <a:rPr lang="en-US" sz="1600" dirty="0">
                <a:latin typeface="Consolas" panose="020B0609020204030204" pitchFamily="49" charset="0"/>
              </a:rPr>
              <a:t> du </a:t>
            </a:r>
            <a:r>
              <a:rPr lang="en-US" sz="1600" dirty="0" err="1">
                <a:latin typeface="Consolas" panose="020B0609020204030204" pitchFamily="49" charset="0"/>
              </a:rPr>
              <a:t>ønsker</a:t>
            </a:r>
            <a:r>
              <a:rPr lang="en-US" sz="1600" dirty="0">
                <a:latin typeface="Consolas" panose="020B0609020204030204" pitchFamily="49" charset="0"/>
              </a:rPr>
              <a:t> at </a:t>
            </a:r>
            <a:r>
              <a:rPr lang="en-US" sz="1600" dirty="0" err="1">
                <a:latin typeface="Consolas" panose="020B0609020204030204" pitchFamily="49" charset="0"/>
              </a:rPr>
              <a:t>pege</a:t>
            </a:r>
            <a:r>
              <a:rPr lang="en-US" sz="1600" dirty="0">
                <a:latin typeface="Consolas" panose="020B0609020204030204" pitchFamily="49" charset="0"/>
              </a:rPr>
              <a:t> </a:t>
            </a:r>
            <a:r>
              <a:rPr lang="en-US" sz="1600" dirty="0" err="1">
                <a:latin typeface="Consolas" panose="020B0609020204030204" pitchFamily="49" charset="0"/>
              </a:rPr>
              <a:t>på</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streng</a:t>
            </a:r>
            <a:r>
              <a:rPr lang="en-US" sz="1600" dirty="0">
                <a:latin typeface="Consolas" panose="020B0609020204030204" pitchFamily="49" charset="0"/>
              </a:rPr>
              <a:t> i C: </a:t>
            </a:r>
            <a:r>
              <a:rPr lang="en-US" sz="1600" dirty="0" err="1">
                <a:latin typeface="Consolas" panose="020B0609020204030204" pitchFamily="49" charset="0"/>
              </a:rPr>
              <a:t>peger</a:t>
            </a:r>
            <a:r>
              <a:rPr lang="en-US" sz="1600" dirty="0">
                <a:latin typeface="Consolas" panose="020B0609020204030204" pitchFamily="49" charset="0"/>
              </a:rPr>
              <a:t> du </a:t>
            </a:r>
            <a:r>
              <a:rPr lang="en-US" sz="1600" dirty="0" err="1">
                <a:latin typeface="Consolas" panose="020B0609020204030204" pitchFamily="49" charset="0"/>
              </a:rPr>
              <a:t>på</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char*</a:t>
            </a:r>
          </a:p>
          <a:p>
            <a:pPr marL="285750" indent="-285750">
              <a:buFont typeface="Arial" panose="020B0604020202020204" pitchFamily="34" charset="0"/>
              <a:buChar char="•"/>
            </a:pPr>
            <a:r>
              <a:rPr lang="en-US" sz="1600" dirty="0" err="1">
                <a:latin typeface="Consolas" panose="020B0609020204030204" pitchFamily="49" charset="0"/>
              </a:rPr>
              <a:t>en</a:t>
            </a:r>
            <a:r>
              <a:rPr lang="en-US" sz="1600" dirty="0">
                <a:latin typeface="Consolas" panose="020B0609020204030204" pitchFamily="49" charset="0"/>
              </a:rPr>
              <a:t> pointer </a:t>
            </a:r>
            <a:r>
              <a:rPr lang="en-US" sz="1600" dirty="0" err="1">
                <a:latin typeface="Consolas" panose="020B0609020204030204" pitchFamily="49" charset="0"/>
              </a:rPr>
              <a:t>til</a:t>
            </a:r>
            <a:r>
              <a:rPr lang="en-US" sz="1600" dirty="0">
                <a:latin typeface="Consolas" panose="020B0609020204030204" pitchFamily="49" charset="0"/>
              </a:rPr>
              <a:t> </a:t>
            </a:r>
            <a:r>
              <a:rPr lang="en-US" sz="1600" dirty="0" err="1">
                <a:latin typeface="Consolas" panose="020B0609020204030204" pitchFamily="49" charset="0"/>
              </a:rPr>
              <a:t>en</a:t>
            </a:r>
            <a:r>
              <a:rPr lang="en-US" sz="1600" dirty="0">
                <a:latin typeface="Consolas" panose="020B0609020204030204" pitchFamily="49" charset="0"/>
              </a:rPr>
              <a:t> </a:t>
            </a:r>
            <a:r>
              <a:rPr lang="en-US" sz="1600" dirty="0" err="1">
                <a:latin typeface="Consolas" panose="020B0609020204030204" pitchFamily="49" charset="0"/>
              </a:rPr>
              <a:t>tekst</a:t>
            </a:r>
            <a:r>
              <a:rPr lang="en-US" sz="1600" dirty="0">
                <a:latin typeface="Consolas" panose="020B0609020204030204" pitchFamily="49" charset="0"/>
              </a:rPr>
              <a:t>-string er pointer-pointer.</a:t>
            </a:r>
          </a:p>
          <a:p>
            <a:endParaRPr lang="en-US" sz="1600" dirty="0">
              <a:latin typeface="Consolas" panose="020B0609020204030204" pitchFamily="49" charset="0"/>
            </a:endParaRPr>
          </a:p>
        </p:txBody>
      </p:sp>
      <p:sp>
        <p:nvSpPr>
          <p:cNvPr id="18" name="Tekstfelt 17">
            <a:extLst>
              <a:ext uri="{FF2B5EF4-FFF2-40B4-BE49-F238E27FC236}">
                <a16:creationId xmlns:a16="http://schemas.microsoft.com/office/drawing/2014/main" id="{F93CE2C1-15F0-4B00-9B6D-360A44BBD8E8}"/>
              </a:ext>
            </a:extLst>
          </p:cNvPr>
          <p:cNvSpPr txBox="1"/>
          <p:nvPr/>
        </p:nvSpPr>
        <p:spPr>
          <a:xfrm>
            <a:off x="7709483" y="6049354"/>
            <a:ext cx="3048000" cy="400110"/>
          </a:xfrm>
          <a:prstGeom prst="rect">
            <a:avLst/>
          </a:prstGeom>
          <a:noFill/>
        </p:spPr>
        <p:txBody>
          <a:bodyPr wrap="square">
            <a:spAutoFit/>
          </a:bodyPr>
          <a:lstStyle/>
          <a:p>
            <a:r>
              <a:rPr lang="da-DK" sz="2000" dirty="0">
                <a:hlinkClick r:id="rId3">
                  <a:extLst>
                    <a:ext uri="{A12FA001-AC4F-418D-AE19-62706E023703}">
                      <ahyp:hlinkClr xmlns:ahyp="http://schemas.microsoft.com/office/drawing/2018/hyperlinkcolor" val="tx"/>
                    </a:ext>
                  </a:extLst>
                </a:hlinkClick>
              </a:rPr>
              <a:t>http://tpcg.io/4f1nrwDM</a:t>
            </a:r>
            <a:endParaRPr lang="da-DK" sz="2000" dirty="0"/>
          </a:p>
        </p:txBody>
      </p:sp>
      <p:pic>
        <p:nvPicPr>
          <p:cNvPr id="5" name="Picture 4">
            <a:extLst>
              <a:ext uri="{FF2B5EF4-FFF2-40B4-BE49-F238E27FC236}">
                <a16:creationId xmlns:a16="http://schemas.microsoft.com/office/drawing/2014/main" id="{E770389A-E0D4-84CC-1C14-6B1D755ED99A}"/>
              </a:ext>
            </a:extLst>
          </p:cNvPr>
          <p:cNvPicPr>
            <a:picLocks noChangeAspect="1"/>
          </p:cNvPicPr>
          <p:nvPr/>
        </p:nvPicPr>
        <p:blipFill>
          <a:blip r:embed="rId4"/>
          <a:stretch>
            <a:fillRect/>
          </a:stretch>
        </p:blipFill>
        <p:spPr>
          <a:xfrm>
            <a:off x="1199831" y="1597545"/>
            <a:ext cx="4896169" cy="4073675"/>
          </a:xfrm>
          <a:prstGeom prst="rect">
            <a:avLst/>
          </a:prstGeom>
        </p:spPr>
      </p:pic>
    </p:spTree>
    <p:extLst>
      <p:ext uri="{BB962C8B-B14F-4D97-AF65-F5344CB8AC3E}">
        <p14:creationId xmlns:p14="http://schemas.microsoft.com/office/powerpoint/2010/main" val="3138086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7720047" cy="3752115"/>
          </a:xfrm>
        </p:spPr>
        <p:txBody>
          <a:bodyPr>
            <a:normAutofit/>
          </a:bodyPr>
          <a:lstStyle/>
          <a:p>
            <a:pPr marL="0" indent="0">
              <a:buNone/>
            </a:pPr>
            <a:r>
              <a:rPr lang="da-DK" sz="1400" dirty="0">
                <a:latin typeface="Consolas" panose="020B0609020204030204" pitchFamily="49" charset="0"/>
              </a:rPr>
              <a:t>Arrays og pointers</a:t>
            </a:r>
          </a:p>
          <a:p>
            <a:endParaRPr lang="da-DK" sz="1400" dirty="0">
              <a:latin typeface="Consolas" panose="020B0609020204030204" pitchFamily="49" charset="0"/>
            </a:endParaRPr>
          </a:p>
          <a:p>
            <a:r>
              <a:rPr lang="da-DK" sz="1400" dirty="0">
                <a:latin typeface="Consolas" panose="020B0609020204030204" pitchFamily="49" charset="0"/>
              </a:rPr>
              <a:t>Arrays og hukommelse</a:t>
            </a:r>
          </a:p>
          <a:p>
            <a:r>
              <a:rPr lang="da-DK" sz="1400" dirty="0">
                <a:latin typeface="Consolas" panose="020B0609020204030204" pitchFamily="49" charset="0"/>
              </a:rPr>
              <a:t>N-</a:t>
            </a:r>
            <a:r>
              <a:rPr lang="da-DK" sz="1400" dirty="0" err="1">
                <a:latin typeface="Consolas" panose="020B0609020204030204" pitchFamily="49" charset="0"/>
              </a:rPr>
              <a:t>Dimentionelle</a:t>
            </a:r>
            <a:r>
              <a:rPr lang="da-DK" sz="1400" dirty="0"/>
              <a:t> Arrays</a:t>
            </a:r>
            <a:endParaRPr lang="da-DK" sz="1400" dirty="0">
              <a:latin typeface="Consolas" panose="020B0609020204030204" pitchFamily="49" charset="0"/>
            </a:endParaRPr>
          </a:p>
          <a:p>
            <a:r>
              <a:rPr lang="da-DK" sz="1400" dirty="0" err="1"/>
              <a:t>stack</a:t>
            </a:r>
            <a:r>
              <a:rPr lang="da-DK" sz="1400" dirty="0"/>
              <a:t> og </a:t>
            </a:r>
            <a:r>
              <a:rPr lang="da-DK" sz="1400" dirty="0" err="1"/>
              <a:t>heap</a:t>
            </a:r>
            <a:endParaRPr lang="da-DK" sz="1400" dirty="0"/>
          </a:p>
          <a:p>
            <a:r>
              <a:rPr lang="da-DK" sz="1400" dirty="0"/>
              <a:t>Pointers og hukommelse</a:t>
            </a:r>
          </a:p>
          <a:p>
            <a:r>
              <a:rPr lang="da-DK" sz="1400" b="1" dirty="0">
                <a:latin typeface="Consolas" panose="020B0609020204030204" pitchFamily="49" charset="0"/>
              </a:rPr>
              <a:t>Sammenhænget mellem array</a:t>
            </a:r>
            <a:r>
              <a:rPr lang="da-DK" sz="1400" b="1" dirty="0"/>
              <a:t>s og pointers</a:t>
            </a:r>
          </a:p>
          <a:p>
            <a:endParaRPr lang="da-DK" sz="1400" dirty="0">
              <a:latin typeface="Consolas" panose="020B0609020204030204" pitchFamily="49" charset="0"/>
            </a:endParaRPr>
          </a:p>
          <a:p>
            <a:endParaRPr lang="da-DK" sz="1400" dirty="0"/>
          </a:p>
          <a:p>
            <a:endParaRPr lang="da-DK" sz="1400" dirty="0"/>
          </a:p>
          <a:p>
            <a:endParaRPr lang="en-DK" sz="1400"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33</a:t>
            </a:fld>
            <a:endParaRPr lang="en-US" dirty="0"/>
          </a:p>
        </p:txBody>
      </p:sp>
    </p:spTree>
    <p:extLst>
      <p:ext uri="{BB962C8B-B14F-4D97-AF65-F5344CB8AC3E}">
        <p14:creationId xmlns:p14="http://schemas.microsoft.com/office/powerpoint/2010/main" val="125304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1B9B70F-FD9F-4A05-AB56-33A995962F47}"/>
              </a:ext>
            </a:extLst>
          </p:cNvPr>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el 2">
            <a:extLst>
              <a:ext uri="{FF2B5EF4-FFF2-40B4-BE49-F238E27FC236}">
                <a16:creationId xmlns:a16="http://schemas.microsoft.com/office/drawing/2014/main" id="{FA343854-B7C2-463A-B073-7929D2EFAC7F}"/>
              </a:ext>
            </a:extLst>
          </p:cNvPr>
          <p:cNvSpPr>
            <a:spLocks noGrp="1"/>
          </p:cNvSpPr>
          <p:nvPr>
            <p:ph type="title"/>
          </p:nvPr>
        </p:nvSpPr>
        <p:spPr/>
        <p:txBody>
          <a:bodyPr/>
          <a:lstStyle/>
          <a:p>
            <a:r>
              <a:rPr lang="en-US" dirty="0"/>
              <a:t>Arrays</a:t>
            </a:r>
          </a:p>
        </p:txBody>
      </p:sp>
      <p:pic>
        <p:nvPicPr>
          <p:cNvPr id="6" name="Billede 5">
            <a:extLst>
              <a:ext uri="{FF2B5EF4-FFF2-40B4-BE49-F238E27FC236}">
                <a16:creationId xmlns:a16="http://schemas.microsoft.com/office/drawing/2014/main" id="{31DF2FFC-5FB3-42B0-B3CB-D9D3783B4F67}"/>
              </a:ext>
            </a:extLst>
          </p:cNvPr>
          <p:cNvPicPr>
            <a:picLocks noChangeAspect="1"/>
          </p:cNvPicPr>
          <p:nvPr/>
        </p:nvPicPr>
        <p:blipFill>
          <a:blip r:embed="rId2"/>
          <a:stretch>
            <a:fillRect/>
          </a:stretch>
        </p:blipFill>
        <p:spPr>
          <a:xfrm>
            <a:off x="5737253" y="821452"/>
            <a:ext cx="5324666" cy="1280456"/>
          </a:xfrm>
          <a:prstGeom prst="rect">
            <a:avLst/>
          </a:prstGeom>
        </p:spPr>
      </p:pic>
      <p:sp>
        <p:nvSpPr>
          <p:cNvPr id="7" name="TextBox 6">
            <a:extLst>
              <a:ext uri="{FF2B5EF4-FFF2-40B4-BE49-F238E27FC236}">
                <a16:creationId xmlns:a16="http://schemas.microsoft.com/office/drawing/2014/main" id="{8DFBB73E-62B8-2765-9E27-38023154350E}"/>
              </a:ext>
            </a:extLst>
          </p:cNvPr>
          <p:cNvSpPr txBox="1"/>
          <p:nvPr/>
        </p:nvSpPr>
        <p:spPr>
          <a:xfrm>
            <a:off x="740588" y="2138228"/>
            <a:ext cx="10942572" cy="418736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DK" sz="1400" dirty="0"/>
              <a:t>Array er </a:t>
            </a:r>
            <a:r>
              <a:rPr lang="en-DK" sz="1400" dirty="0" err="1"/>
              <a:t>en</a:t>
            </a:r>
            <a:r>
              <a:rPr lang="en-DK" sz="1400" dirty="0"/>
              <a:t> </a:t>
            </a:r>
            <a:r>
              <a:rPr lang="en-DK" sz="1400" dirty="0" err="1"/>
              <a:t>datastruktur</a:t>
            </a:r>
            <a:r>
              <a:rPr lang="en-DK" sz="1400" dirty="0"/>
              <a:t> </a:t>
            </a:r>
            <a:r>
              <a:rPr lang="en-DK" sz="1400" dirty="0" err="1"/>
              <a:t>af</a:t>
            </a:r>
            <a:r>
              <a:rPr lang="en-DK" sz="1400" dirty="0"/>
              <a:t> </a:t>
            </a:r>
            <a:r>
              <a:rPr lang="en-DK" sz="1400" dirty="0" err="1"/>
              <a:t>samme</a:t>
            </a:r>
            <a:r>
              <a:rPr lang="en-DK" sz="1400" dirty="0"/>
              <a:t> type</a:t>
            </a:r>
            <a:endParaRPr lang="da-DK" sz="1400" dirty="0"/>
          </a:p>
          <a:p>
            <a:pPr marL="285750" indent="-285750">
              <a:lnSpc>
                <a:spcPct val="107000"/>
              </a:lnSpc>
              <a:spcAft>
                <a:spcPts val="800"/>
              </a:spcAft>
              <a:buFont typeface="Arial" panose="020B0604020202020204" pitchFamily="34" charset="0"/>
              <a:buChar char="•"/>
            </a:pPr>
            <a:r>
              <a:rPr lang="da-DK" sz="1400" dirty="0"/>
              <a:t>Et</a:t>
            </a:r>
            <a:r>
              <a:rPr lang="en-DK" sz="1400" dirty="0"/>
              <a:t> array er </a:t>
            </a:r>
            <a:r>
              <a:rPr lang="da-DK" sz="1400" dirty="0"/>
              <a:t>en </a:t>
            </a:r>
            <a:r>
              <a:rPr lang="en-DK" sz="1400" dirty="0" err="1"/>
              <a:t>sekventiel</a:t>
            </a:r>
            <a:r>
              <a:rPr lang="en-DK" sz="1400" dirty="0"/>
              <a:t> </a:t>
            </a:r>
            <a:r>
              <a:rPr lang="en-DK" sz="1400" dirty="0" err="1"/>
              <a:t>hukommelseslokation</a:t>
            </a:r>
            <a:r>
              <a:rPr lang="da-DK" sz="1400" dirty="0"/>
              <a:t> (alle værdier er lige ved siden af hinanden)</a:t>
            </a:r>
          </a:p>
          <a:p>
            <a:pPr marL="742915" lvl="1" indent="-285750">
              <a:lnSpc>
                <a:spcPct val="107000"/>
              </a:lnSpc>
              <a:spcAft>
                <a:spcPts val="800"/>
              </a:spcAft>
              <a:buFont typeface="Arial" panose="020B0604020202020204" pitchFamily="34" charset="0"/>
              <a:buChar char="•"/>
            </a:pPr>
            <a:r>
              <a:rPr lang="da-DK" sz="1400" dirty="0"/>
              <a:t>L</a:t>
            </a:r>
            <a:r>
              <a:rPr lang="en-DK" sz="1400" dirty="0" err="1"/>
              <a:t>aveste</a:t>
            </a:r>
            <a:r>
              <a:rPr lang="en-DK" sz="1400" dirty="0"/>
              <a:t> </a:t>
            </a:r>
            <a:r>
              <a:rPr lang="en-DK" sz="1400" dirty="0" err="1"/>
              <a:t>adresse</a:t>
            </a:r>
            <a:r>
              <a:rPr lang="en-DK" sz="1400" dirty="0"/>
              <a:t> </a:t>
            </a:r>
            <a:r>
              <a:rPr lang="da-DK" sz="1400" dirty="0"/>
              <a:t>x[0]  : </a:t>
            </a:r>
            <a:r>
              <a:rPr lang="en-DK" sz="1400" dirty="0" err="1"/>
              <a:t>første</a:t>
            </a:r>
            <a:r>
              <a:rPr lang="en-DK" sz="1400" dirty="0"/>
              <a:t> element</a:t>
            </a:r>
            <a:r>
              <a:rPr lang="da-DK" sz="1400" dirty="0"/>
              <a:t> værdi</a:t>
            </a:r>
          </a:p>
          <a:p>
            <a:pPr marL="742915" lvl="1" indent="-285750">
              <a:lnSpc>
                <a:spcPct val="107000"/>
              </a:lnSpc>
              <a:spcAft>
                <a:spcPts val="800"/>
              </a:spcAft>
              <a:buFont typeface="Arial" panose="020B0604020202020204" pitchFamily="34" charset="0"/>
              <a:buChar char="•"/>
            </a:pPr>
            <a:r>
              <a:rPr lang="da-DK" sz="1400" dirty="0"/>
              <a:t>H</a:t>
            </a:r>
            <a:r>
              <a:rPr lang="en-DK" sz="1400" dirty="0" err="1"/>
              <a:t>øjeste</a:t>
            </a:r>
            <a:r>
              <a:rPr lang="en-DK" sz="1400" dirty="0"/>
              <a:t> </a:t>
            </a:r>
            <a:r>
              <a:rPr lang="en-DK" sz="1400" dirty="0" err="1"/>
              <a:t>adresse</a:t>
            </a:r>
            <a:r>
              <a:rPr lang="en-DK" sz="1400" dirty="0"/>
              <a:t> </a:t>
            </a:r>
            <a:r>
              <a:rPr lang="da-DK" sz="1400" dirty="0"/>
              <a:t>x[N-1] : </a:t>
            </a:r>
            <a:r>
              <a:rPr lang="en-DK" sz="1400" dirty="0" err="1"/>
              <a:t>sidste</a:t>
            </a:r>
            <a:r>
              <a:rPr lang="en-DK" sz="1400" dirty="0"/>
              <a:t> element</a:t>
            </a:r>
            <a:r>
              <a:rPr lang="da-DK" sz="1400" dirty="0"/>
              <a:t> værdi</a:t>
            </a:r>
          </a:p>
          <a:p>
            <a:pPr marL="285750" indent="-285750">
              <a:lnSpc>
                <a:spcPct val="107000"/>
              </a:lnSpc>
              <a:spcAft>
                <a:spcPts val="800"/>
              </a:spcAft>
              <a:buFont typeface="Arial" panose="020B0604020202020204" pitchFamily="34" charset="0"/>
              <a:buChar char="•"/>
            </a:pPr>
            <a:r>
              <a:rPr lang="en-DK" sz="1400" dirty="0" err="1"/>
              <a:t>Hvert</a:t>
            </a:r>
            <a:r>
              <a:rPr lang="en-DK" sz="1400" dirty="0"/>
              <a:t> array </a:t>
            </a:r>
            <a:r>
              <a:rPr lang="en-DK" sz="1400" dirty="0" err="1"/>
              <a:t>har</a:t>
            </a:r>
            <a:r>
              <a:rPr lang="en-DK" sz="1400" dirty="0"/>
              <a:t> </a:t>
            </a:r>
            <a:r>
              <a:rPr lang="en-DK" sz="1400" dirty="0" err="1"/>
              <a:t>tre</a:t>
            </a:r>
            <a:r>
              <a:rPr lang="en-DK" sz="1400" dirty="0"/>
              <a:t> </a:t>
            </a:r>
            <a:r>
              <a:rPr lang="en-DK" sz="1400" dirty="0" err="1"/>
              <a:t>egenskaber</a:t>
            </a:r>
            <a:r>
              <a:rPr lang="en-DK" sz="1400" dirty="0"/>
              <a:t>:</a:t>
            </a:r>
            <a:endParaRPr lang="da-DK" sz="1400" dirty="0"/>
          </a:p>
          <a:p>
            <a:pPr marL="742915" lvl="1" indent="-285750">
              <a:lnSpc>
                <a:spcPct val="107000"/>
              </a:lnSpc>
              <a:spcAft>
                <a:spcPts val="800"/>
              </a:spcAft>
              <a:buFont typeface="Arial" panose="020B0604020202020204" pitchFamily="34" charset="0"/>
              <a:buChar char="•"/>
            </a:pPr>
            <a:r>
              <a:rPr lang="en-DK" sz="1400" dirty="0"/>
              <a:t>Array</a:t>
            </a:r>
            <a:r>
              <a:rPr lang="en-US" sz="1400" dirty="0"/>
              <a:t>-</a:t>
            </a:r>
            <a:r>
              <a:rPr lang="en-DK" sz="1400" dirty="0" err="1"/>
              <a:t>navn</a:t>
            </a:r>
            <a:endParaRPr lang="da-DK" sz="1400" dirty="0"/>
          </a:p>
          <a:p>
            <a:pPr marL="742915" lvl="1" indent="-285750">
              <a:lnSpc>
                <a:spcPct val="107000"/>
              </a:lnSpc>
              <a:spcAft>
                <a:spcPts val="800"/>
              </a:spcAft>
              <a:buFont typeface="Arial" panose="020B0604020202020204" pitchFamily="34" charset="0"/>
              <a:buChar char="•"/>
            </a:pPr>
            <a:r>
              <a:rPr lang="en-DK" sz="1400" dirty="0"/>
              <a:t>Datatype</a:t>
            </a:r>
            <a:endParaRPr lang="da-DK" sz="1400" dirty="0"/>
          </a:p>
          <a:p>
            <a:pPr marL="742915" lvl="1" indent="-285750">
              <a:lnSpc>
                <a:spcPct val="107000"/>
              </a:lnSpc>
              <a:spcAft>
                <a:spcPts val="800"/>
              </a:spcAft>
              <a:buFont typeface="Arial" panose="020B0604020202020204" pitchFamily="34" charset="0"/>
              <a:buChar char="•"/>
            </a:pPr>
            <a:r>
              <a:rPr lang="en-DK" sz="1400" dirty="0" err="1"/>
              <a:t>Arraystørrelse</a:t>
            </a:r>
            <a:endParaRPr lang="da-DK" sz="1400" dirty="0"/>
          </a:p>
          <a:p>
            <a:pPr marL="285750" indent="-285750">
              <a:lnSpc>
                <a:spcPct val="107000"/>
              </a:lnSpc>
              <a:spcAft>
                <a:spcPts val="800"/>
              </a:spcAft>
              <a:buFont typeface="Arial" panose="020B0604020202020204" pitchFamily="34" charset="0"/>
              <a:buChar char="•"/>
            </a:pPr>
            <a:r>
              <a:rPr lang="en-US" sz="1400" dirty="0"/>
              <a:t>A</a:t>
            </a:r>
            <a:r>
              <a:rPr lang="en-DK" sz="1400" dirty="0" err="1"/>
              <a:t>dgang</a:t>
            </a:r>
            <a:r>
              <a:rPr lang="en-DK" sz="1400" dirty="0"/>
              <a:t> </a:t>
            </a:r>
            <a:r>
              <a:rPr lang="en-DK" sz="1400" dirty="0" err="1"/>
              <a:t>til</a:t>
            </a:r>
            <a:r>
              <a:rPr lang="en-DK" sz="1400" dirty="0"/>
              <a:t> array-element </a:t>
            </a:r>
            <a:r>
              <a:rPr lang="en-US" sz="1400" dirty="0"/>
              <a:t>via </a:t>
            </a:r>
            <a:r>
              <a:rPr lang="en-DK" sz="1400" dirty="0"/>
              <a:t>array-</a:t>
            </a:r>
            <a:r>
              <a:rPr lang="en-DK" sz="1400" dirty="0" err="1"/>
              <a:t>indeks</a:t>
            </a:r>
            <a:r>
              <a:rPr lang="en-DK" sz="1400" dirty="0"/>
              <a:t>.</a:t>
            </a:r>
            <a:endParaRPr lang="da-DK" sz="1400" dirty="0"/>
          </a:p>
          <a:p>
            <a:pPr marL="742915" lvl="1" indent="-285750">
              <a:lnSpc>
                <a:spcPct val="107000"/>
              </a:lnSpc>
              <a:spcAft>
                <a:spcPts val="800"/>
              </a:spcAft>
              <a:buFont typeface="Arial" panose="020B0604020202020204" pitchFamily="34" charset="0"/>
              <a:buChar char="•"/>
            </a:pPr>
            <a:r>
              <a:rPr lang="en-DK" sz="1400" dirty="0"/>
              <a:t>I C </a:t>
            </a:r>
            <a:r>
              <a:rPr lang="en-DK" sz="1400" dirty="0" err="1"/>
              <a:t>tæller</a:t>
            </a:r>
            <a:r>
              <a:rPr lang="en-DK" sz="1400" dirty="0"/>
              <a:t> vi </a:t>
            </a:r>
            <a:r>
              <a:rPr lang="en-DK" sz="1400" dirty="0" err="1"/>
              <a:t>fra</a:t>
            </a:r>
            <a:r>
              <a:rPr lang="en-DK" sz="1400" dirty="0"/>
              <a:t> </a:t>
            </a:r>
            <a:r>
              <a:rPr lang="en-DK" sz="1400" dirty="0" err="1"/>
              <a:t>indeks</a:t>
            </a:r>
            <a:r>
              <a:rPr lang="en-DK" sz="1400" dirty="0"/>
              <a:t>=0 (</a:t>
            </a:r>
            <a:r>
              <a:rPr lang="en-DK" sz="1400" dirty="0" err="1"/>
              <a:t>første</a:t>
            </a:r>
            <a:r>
              <a:rPr lang="en-DK" sz="1400" dirty="0"/>
              <a:t> element) </a:t>
            </a:r>
            <a:r>
              <a:rPr lang="en-DK" sz="1400" dirty="0" err="1"/>
              <a:t>til</a:t>
            </a:r>
            <a:r>
              <a:rPr lang="en-DK" sz="1400" dirty="0"/>
              <a:t> </a:t>
            </a:r>
            <a:r>
              <a:rPr lang="en-DK" sz="1400" dirty="0" err="1"/>
              <a:t>indeks</a:t>
            </a:r>
            <a:r>
              <a:rPr lang="en-DK" sz="1400" dirty="0"/>
              <a:t>=N-1, </a:t>
            </a:r>
            <a:r>
              <a:rPr lang="en-DK" sz="1400" dirty="0" err="1"/>
              <a:t>hvor</a:t>
            </a:r>
            <a:r>
              <a:rPr lang="en-DK" sz="1400" dirty="0"/>
              <a:t> N er </a:t>
            </a:r>
            <a:r>
              <a:rPr lang="da-DK" sz="1400" dirty="0"/>
              <a:t>størrelsen</a:t>
            </a:r>
            <a:r>
              <a:rPr lang="en-DK" sz="1400" dirty="0"/>
              <a:t> </a:t>
            </a:r>
            <a:r>
              <a:rPr lang="en-DK" sz="1400" dirty="0" err="1"/>
              <a:t>af</a:t>
            </a:r>
            <a:r>
              <a:rPr lang="en-DK" sz="1400" dirty="0"/>
              <a:t> </a:t>
            </a:r>
            <a:r>
              <a:rPr lang="en-DK" sz="1400" dirty="0" err="1"/>
              <a:t>arrayet</a:t>
            </a:r>
            <a:r>
              <a:rPr lang="en-DK" sz="1400" dirty="0"/>
              <a:t>.</a:t>
            </a:r>
            <a:endParaRPr lang="da-DK" sz="1400" dirty="0"/>
          </a:p>
          <a:p>
            <a:pPr marL="285750" indent="-285750">
              <a:lnSpc>
                <a:spcPct val="107000"/>
              </a:lnSpc>
              <a:spcAft>
                <a:spcPts val="800"/>
              </a:spcAft>
              <a:buFont typeface="Arial" panose="020B0604020202020204" pitchFamily="34" charset="0"/>
              <a:buChar char="•"/>
            </a:pPr>
            <a:r>
              <a:rPr lang="da-DK" sz="1400" b="1" u="sng" dirty="0"/>
              <a:t>E</a:t>
            </a:r>
            <a:r>
              <a:rPr lang="en-US" sz="1400" b="1" u="sng" dirty="0"/>
              <a:t>t array </a:t>
            </a:r>
            <a:r>
              <a:rPr lang="en-US" sz="1400" b="1" u="sng" dirty="0" err="1"/>
              <a:t>navn</a:t>
            </a:r>
            <a:r>
              <a:rPr lang="en-US" sz="1400" b="1" u="sng" dirty="0"/>
              <a:t> </a:t>
            </a:r>
            <a:r>
              <a:rPr lang="en-US" sz="1400" b="1" u="sng" dirty="0" err="1"/>
              <a:t>indeholder</a:t>
            </a:r>
            <a:r>
              <a:rPr lang="en-US" sz="1400" b="1" u="sng" dirty="0"/>
              <a:t> </a:t>
            </a:r>
            <a:r>
              <a:rPr lang="en-US" sz="1400" b="1" u="sng" dirty="0" err="1"/>
              <a:t>addressen</a:t>
            </a:r>
            <a:r>
              <a:rPr lang="en-US" sz="1400" b="1" u="sng" dirty="0"/>
              <a:t> </a:t>
            </a:r>
            <a:r>
              <a:rPr lang="en-US" sz="1400" b="1" u="sng" dirty="0" err="1"/>
              <a:t>på</a:t>
            </a:r>
            <a:r>
              <a:rPr lang="en-US" sz="1400" b="1" u="sng" dirty="0"/>
              <a:t> </a:t>
            </a:r>
            <a:r>
              <a:rPr lang="en-US" sz="1400" b="1" u="sng" dirty="0" err="1"/>
              <a:t>første</a:t>
            </a:r>
            <a:r>
              <a:rPr lang="en-US" sz="1400" b="1" u="sng" dirty="0"/>
              <a:t> element. </a:t>
            </a:r>
            <a:r>
              <a:rPr lang="en-US" sz="1400" b="1" u="sng" dirty="0" err="1"/>
              <a:t>Intet</a:t>
            </a:r>
            <a:r>
              <a:rPr lang="en-US" sz="1400" b="1" u="sng" dirty="0"/>
              <a:t> </a:t>
            </a:r>
            <a:r>
              <a:rPr lang="en-US" sz="1400" b="1" u="sng" dirty="0" err="1"/>
              <a:t>andet</a:t>
            </a:r>
            <a:r>
              <a:rPr lang="en-US" sz="1400" b="1" u="sng" dirty="0"/>
              <a:t>! (C </a:t>
            </a:r>
            <a:r>
              <a:rPr lang="en-US" sz="1400" b="1" u="sng" dirty="0" err="1"/>
              <a:t>ved</a:t>
            </a:r>
            <a:r>
              <a:rPr lang="en-US" sz="1400" b="1" u="sng" dirty="0"/>
              <a:t> </a:t>
            </a:r>
            <a:r>
              <a:rPr lang="en-US" sz="1400" b="1" u="sng" dirty="0" err="1"/>
              <a:t>kun</a:t>
            </a:r>
            <a:r>
              <a:rPr lang="en-US" sz="1400" b="1" u="sng" dirty="0"/>
              <a:t> </a:t>
            </a:r>
            <a:r>
              <a:rPr lang="en-US" sz="1400" b="1" u="sng" dirty="0" err="1"/>
              <a:t>hvor</a:t>
            </a:r>
            <a:r>
              <a:rPr lang="en-US" sz="1400" b="1" u="sng" dirty="0"/>
              <a:t> et array er, </a:t>
            </a:r>
            <a:r>
              <a:rPr lang="en-US" sz="1400" b="1" u="sng" dirty="0" err="1"/>
              <a:t>ikke</a:t>
            </a:r>
            <a:r>
              <a:rPr lang="en-US" sz="1400" b="1" u="sng" dirty="0"/>
              <a:t> </a:t>
            </a:r>
            <a:r>
              <a:rPr lang="en-US" sz="1400" b="1" u="sng" dirty="0" err="1"/>
              <a:t>hvor</a:t>
            </a:r>
            <a:r>
              <a:rPr lang="en-US" sz="1400" b="1" u="sng" dirty="0"/>
              <a:t> </a:t>
            </a:r>
            <a:r>
              <a:rPr lang="en-US" sz="1400" b="1" u="sng" dirty="0" err="1"/>
              <a:t>stort</a:t>
            </a:r>
            <a:r>
              <a:rPr lang="en-US" sz="1400" b="1" u="sng" dirty="0"/>
              <a:t> det er)</a:t>
            </a:r>
          </a:p>
          <a:p>
            <a:pPr marL="0" indent="0" algn="just">
              <a:buNone/>
            </a:pPr>
            <a:r>
              <a:rPr lang="en-US" sz="1400" dirty="0">
                <a:hlinkClick r:id="rId3">
                  <a:extLst>
                    <a:ext uri="{A12FA001-AC4F-418D-AE19-62706E023703}">
                      <ahyp:hlinkClr xmlns:ahyp="http://schemas.microsoft.com/office/drawing/2018/hyperlinkcolor" val="tx"/>
                    </a:ext>
                  </a:extLst>
                </a:hlinkClick>
              </a:rPr>
              <a:t>http://tpcg.io/oSvd1MjN</a:t>
            </a:r>
            <a:endParaRPr lang="en-US" sz="1400" dirty="0"/>
          </a:p>
          <a:p>
            <a:endParaRPr lang="en-DK" sz="1400" dirty="0"/>
          </a:p>
        </p:txBody>
      </p:sp>
      <p:sp>
        <p:nvSpPr>
          <p:cNvPr id="5" name="Arrow: Right 4">
            <a:extLst>
              <a:ext uri="{FF2B5EF4-FFF2-40B4-BE49-F238E27FC236}">
                <a16:creationId xmlns:a16="http://schemas.microsoft.com/office/drawing/2014/main" id="{9F276C05-AFEA-E01F-FF19-10811432DB58}"/>
              </a:ext>
            </a:extLst>
          </p:cNvPr>
          <p:cNvSpPr/>
          <p:nvPr/>
        </p:nvSpPr>
        <p:spPr>
          <a:xfrm>
            <a:off x="398448" y="5454707"/>
            <a:ext cx="377851" cy="256938"/>
          </a:xfrm>
          <a:prstGeom prst="righ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05850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1B9B70F-FD9F-4A05-AB56-33A995962F47}"/>
              </a:ext>
            </a:extLst>
          </p:cNvPr>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el 2">
            <a:extLst>
              <a:ext uri="{FF2B5EF4-FFF2-40B4-BE49-F238E27FC236}">
                <a16:creationId xmlns:a16="http://schemas.microsoft.com/office/drawing/2014/main" id="{FA343854-B7C2-463A-B073-7929D2EFAC7F}"/>
              </a:ext>
            </a:extLst>
          </p:cNvPr>
          <p:cNvSpPr>
            <a:spLocks noGrp="1"/>
          </p:cNvSpPr>
          <p:nvPr>
            <p:ph type="title"/>
          </p:nvPr>
        </p:nvSpPr>
        <p:spPr>
          <a:xfrm>
            <a:off x="587374" y="370290"/>
            <a:ext cx="6601077" cy="1474385"/>
          </a:xfrm>
        </p:spPr>
        <p:txBody>
          <a:bodyPr/>
          <a:lstStyle/>
          <a:p>
            <a:r>
              <a:rPr lang="en-US" sz="2800" dirty="0"/>
              <a:t>Arrays (</a:t>
            </a:r>
            <a:r>
              <a:rPr lang="en-US" sz="1600" dirty="0" err="1"/>
              <a:t>pointer_array_connection.c</a:t>
            </a:r>
            <a:r>
              <a:rPr lang="en-US" sz="2800" dirty="0"/>
              <a:t>)</a:t>
            </a:r>
          </a:p>
        </p:txBody>
      </p:sp>
      <p:sp>
        <p:nvSpPr>
          <p:cNvPr id="9" name="TextBox 8">
            <a:extLst>
              <a:ext uri="{FF2B5EF4-FFF2-40B4-BE49-F238E27FC236}">
                <a16:creationId xmlns:a16="http://schemas.microsoft.com/office/drawing/2014/main" id="{DF2F7379-02D9-7516-436F-45086D20DD3D}"/>
              </a:ext>
            </a:extLst>
          </p:cNvPr>
          <p:cNvSpPr txBox="1"/>
          <p:nvPr/>
        </p:nvSpPr>
        <p:spPr>
          <a:xfrm>
            <a:off x="641507" y="1111484"/>
            <a:ext cx="6094740" cy="5647700"/>
          </a:xfrm>
          <a:prstGeom prst="rect">
            <a:avLst/>
          </a:prstGeom>
          <a:solidFill>
            <a:schemeClr val="tx1"/>
          </a:solidFill>
        </p:spPr>
        <p:txBody>
          <a:bodyPr wrap="square">
            <a:spAutoFit/>
          </a:bodyPr>
          <a:lstStyle/>
          <a:p>
            <a:pPr>
              <a:lnSpc>
                <a:spcPts val="1425"/>
              </a:lnSpc>
              <a:buNone/>
            </a:pPr>
            <a:r>
              <a:rPr lang="da-DK" sz="1050" b="0" dirty="0">
                <a:solidFill>
                  <a:srgbClr val="C586C0"/>
                </a:solidFill>
                <a:effectLst/>
                <a:latin typeface="Consolas" panose="020B0609020204030204" pitchFamily="49" charset="0"/>
              </a:rPr>
              <a:t>#include</a:t>
            </a:r>
            <a:r>
              <a:rPr lang="da-DK" sz="1050" b="0" dirty="0">
                <a:solidFill>
                  <a:srgbClr val="569CD6"/>
                </a:solidFill>
                <a:effectLst/>
                <a:latin typeface="Consolas" panose="020B0609020204030204" pitchFamily="49" charset="0"/>
              </a:rPr>
              <a:t> </a:t>
            </a:r>
            <a:r>
              <a:rPr lang="da-DK" sz="1050" b="0" dirty="0">
                <a:solidFill>
                  <a:srgbClr val="CE9178"/>
                </a:solidFill>
                <a:effectLst/>
                <a:latin typeface="Consolas" panose="020B0609020204030204" pitchFamily="49" charset="0"/>
              </a:rPr>
              <a:t>&lt;</a:t>
            </a:r>
            <a:r>
              <a:rPr lang="da-DK" sz="1050" b="0" dirty="0" err="1">
                <a:solidFill>
                  <a:srgbClr val="CE9178"/>
                </a:solidFill>
                <a:effectLst/>
                <a:latin typeface="Consolas" panose="020B0609020204030204" pitchFamily="49" charset="0"/>
              </a:rPr>
              <a:t>stdio.h</a:t>
            </a:r>
            <a:r>
              <a:rPr lang="da-DK" sz="1050" b="0" dirty="0">
                <a:solidFill>
                  <a:srgbClr val="CE9178"/>
                </a:solidFill>
                <a:effectLst/>
                <a:latin typeface="Consolas" panose="020B0609020204030204" pitchFamily="49" charset="0"/>
              </a:rPr>
              <a:t>&gt;</a:t>
            </a:r>
            <a:endParaRPr lang="da-DK" sz="1050" b="0" dirty="0">
              <a:solidFill>
                <a:srgbClr val="CCCCCC"/>
              </a:solidFill>
              <a:effectLst/>
              <a:latin typeface="Consolas" panose="020B0609020204030204" pitchFamily="49" charset="0"/>
            </a:endParaRPr>
          </a:p>
          <a:p>
            <a:pPr>
              <a:lnSpc>
                <a:spcPts val="1425"/>
              </a:lnSpc>
              <a:buNone/>
            </a:pPr>
            <a:br>
              <a:rPr lang="da-DK" sz="1050" b="0" dirty="0">
                <a:solidFill>
                  <a:srgbClr val="CCCCCC"/>
                </a:solidFill>
                <a:effectLst/>
                <a:latin typeface="Consolas" panose="020B0609020204030204" pitchFamily="49" charset="0"/>
              </a:rPr>
            </a:br>
            <a:r>
              <a:rPr lang="da-DK" sz="1050" b="0" dirty="0" err="1">
                <a:solidFill>
                  <a:srgbClr val="569CD6"/>
                </a:solidFill>
                <a:effectLst/>
                <a:latin typeface="Consolas" panose="020B0609020204030204" pitchFamily="49" charset="0"/>
              </a:rPr>
              <a:t>int</a:t>
            </a: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main</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6A9955"/>
                </a:solidFill>
                <a:effectLst/>
                <a:latin typeface="Consolas" panose="020B0609020204030204" pitchFamily="49" charset="0"/>
              </a:rPr>
              <a:t>    /* an array with 5 elements */</a:t>
            </a:r>
            <a:endParaRPr lang="da-DK" sz="1050" b="0" dirty="0">
              <a:solidFill>
                <a:srgbClr val="CCCCCC"/>
              </a:solidFill>
              <a:effectLst/>
              <a:latin typeface="Consolas" panose="020B0609020204030204" pitchFamily="49" charset="0"/>
            </a:endParaRP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569CD6"/>
                </a:solidFill>
                <a:effectLst/>
                <a:latin typeface="Consolas" panose="020B0609020204030204" pitchFamily="49" charset="0"/>
              </a:rPr>
              <a:t>double</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balance</a:t>
            </a:r>
            <a:r>
              <a:rPr lang="da-DK" sz="1050" b="0" dirty="0">
                <a:solidFill>
                  <a:srgbClr val="CCCCCC"/>
                </a:solidFill>
                <a:effectLst/>
                <a:latin typeface="Consolas" panose="020B0609020204030204" pitchFamily="49" charset="0"/>
              </a:rPr>
              <a:t>[</a:t>
            </a:r>
            <a:r>
              <a:rPr lang="da-DK" sz="1050" b="0" dirty="0">
                <a:solidFill>
                  <a:srgbClr val="B5CEA8"/>
                </a:solidFill>
                <a:effectLst/>
                <a:latin typeface="Consolas" panose="020B0609020204030204" pitchFamily="49" charset="0"/>
              </a:rPr>
              <a:t>5</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1000.0</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2.0</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3.4</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17.0</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50.0</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569CD6"/>
                </a:solidFill>
                <a:effectLst/>
                <a:latin typeface="Consolas" panose="020B0609020204030204" pitchFamily="49" charset="0"/>
              </a:rPr>
              <a:t>double</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9CDCFE"/>
                </a:solidFill>
                <a:effectLst/>
                <a:latin typeface="Consolas" panose="020B0609020204030204" pitchFamily="49" charset="0"/>
              </a:rPr>
              <a:t>p</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569CD6"/>
                </a:solidFill>
                <a:effectLst/>
                <a:latin typeface="Consolas" panose="020B0609020204030204" pitchFamily="49" charset="0"/>
              </a:rPr>
              <a:t>int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p</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balance</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6A9955"/>
                </a:solidFill>
                <a:effectLst/>
                <a:latin typeface="Consolas" panose="020B0609020204030204" pitchFamily="49" charset="0"/>
              </a:rPr>
              <a:t>    /* output </a:t>
            </a:r>
            <a:r>
              <a:rPr lang="da-DK" sz="1050" b="0" dirty="0" err="1">
                <a:solidFill>
                  <a:srgbClr val="6A9955"/>
                </a:solidFill>
                <a:effectLst/>
                <a:latin typeface="Consolas" panose="020B0609020204030204" pitchFamily="49" charset="0"/>
              </a:rPr>
              <a:t>each</a:t>
            </a:r>
            <a:r>
              <a:rPr lang="da-DK" sz="1050" b="0" dirty="0">
                <a:solidFill>
                  <a:srgbClr val="6A9955"/>
                </a:solidFill>
                <a:effectLst/>
                <a:latin typeface="Consolas" panose="020B0609020204030204" pitchFamily="49" charset="0"/>
              </a:rPr>
              <a:t> array </a:t>
            </a:r>
            <a:r>
              <a:rPr lang="da-DK" sz="1050" b="0" dirty="0" err="1">
                <a:solidFill>
                  <a:srgbClr val="6A9955"/>
                </a:solidFill>
                <a:effectLst/>
                <a:latin typeface="Consolas" panose="020B0609020204030204" pitchFamily="49" charset="0"/>
              </a:rPr>
              <a:t>element's</a:t>
            </a:r>
            <a:r>
              <a:rPr lang="da-DK" sz="1050" b="0" dirty="0">
                <a:solidFill>
                  <a:srgbClr val="6A9955"/>
                </a:solidFill>
                <a:effectLst/>
                <a:latin typeface="Consolas" panose="020B0609020204030204" pitchFamily="49" charset="0"/>
              </a:rPr>
              <a:t> </a:t>
            </a:r>
            <a:r>
              <a:rPr lang="da-DK" sz="1050" b="0" dirty="0" err="1">
                <a:solidFill>
                  <a:srgbClr val="6A9955"/>
                </a:solidFill>
                <a:effectLst/>
                <a:latin typeface="Consolas" panose="020B0609020204030204" pitchFamily="49" charset="0"/>
              </a:rPr>
              <a:t>value</a:t>
            </a:r>
            <a:r>
              <a:rPr lang="da-DK" sz="1050" b="0" dirty="0">
                <a:solidFill>
                  <a:srgbClr val="6A9955"/>
                </a:solidFill>
                <a:effectLst/>
                <a:latin typeface="Consolas" panose="020B0609020204030204" pitchFamily="49" charset="0"/>
              </a:rPr>
              <a:t> */</a:t>
            </a:r>
            <a:endParaRPr lang="da-DK" sz="1050" b="0" dirty="0">
              <a:solidFill>
                <a:srgbClr val="CCCCCC"/>
              </a:solidFill>
              <a:effectLst/>
              <a:latin typeface="Consolas" panose="020B0609020204030204" pitchFamily="49" charset="0"/>
            </a:endParaRP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"Array </a:t>
            </a:r>
            <a:r>
              <a:rPr lang="da-DK" sz="1050" b="0" dirty="0" err="1">
                <a:solidFill>
                  <a:srgbClr val="CE9178"/>
                </a:solidFill>
                <a:effectLst/>
                <a:latin typeface="Consolas" panose="020B0609020204030204" pitchFamily="49" charset="0"/>
              </a:rPr>
              <a:t>values</a:t>
            </a:r>
            <a:r>
              <a:rPr lang="da-DK" sz="1050" b="0" dirty="0">
                <a:solidFill>
                  <a:srgbClr val="CE9178"/>
                </a:solidFill>
                <a:effectLst/>
                <a:latin typeface="Consolas" panose="020B0609020204030204" pitchFamily="49" charset="0"/>
              </a:rPr>
              <a:t> </a:t>
            </a:r>
            <a:r>
              <a:rPr lang="da-DK" sz="1050" b="0" dirty="0" err="1">
                <a:solidFill>
                  <a:srgbClr val="CE9178"/>
                </a:solidFill>
                <a:effectLst/>
                <a:latin typeface="Consolas" panose="020B0609020204030204" pitchFamily="49" charset="0"/>
              </a:rPr>
              <a:t>using</a:t>
            </a:r>
            <a:r>
              <a:rPr lang="da-DK" sz="1050" b="0" dirty="0">
                <a:solidFill>
                  <a:srgbClr val="CE9178"/>
                </a:solidFill>
                <a:effectLst/>
                <a:latin typeface="Consolas" panose="020B0609020204030204" pitchFamily="49" charset="0"/>
              </a:rPr>
              <a:t> pointer</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C586C0"/>
                </a:solidFill>
                <a:effectLst/>
                <a:latin typeface="Consolas" panose="020B0609020204030204" pitchFamily="49" charset="0"/>
              </a:rPr>
              <a:t>for</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0</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&lt;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5</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"*(p + </a:t>
            </a:r>
            <a:r>
              <a:rPr lang="da-DK" sz="1050" b="0" dirty="0">
                <a:solidFill>
                  <a:srgbClr val="9CDCFE"/>
                </a:solidFill>
                <a:effectLst/>
                <a:latin typeface="Consolas" panose="020B0609020204030204" pitchFamily="49" charset="0"/>
              </a:rPr>
              <a:t>%d</a:t>
            </a:r>
            <a:r>
              <a:rPr lang="da-DK" sz="1050" b="0" dirty="0">
                <a:solidFill>
                  <a:srgbClr val="CE9178"/>
                </a:solidFill>
                <a:effectLst/>
                <a:latin typeface="Consolas" panose="020B0609020204030204" pitchFamily="49" charset="0"/>
              </a:rPr>
              <a:t>) : </a:t>
            </a:r>
            <a:r>
              <a:rPr lang="da-DK" sz="1050" b="0" dirty="0">
                <a:solidFill>
                  <a:srgbClr val="9CDCFE"/>
                </a:solidFill>
                <a:effectLst/>
                <a:latin typeface="Consolas" panose="020B0609020204030204" pitchFamily="49" charset="0"/>
              </a:rPr>
              <a:t>%f</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r>
              <a:rPr lang="da-DK" sz="1050" b="0" dirty="0">
                <a:solidFill>
                  <a:srgbClr val="9CDCFE"/>
                </a:solidFill>
                <a:effectLst/>
                <a:latin typeface="Consolas" panose="020B0609020204030204" pitchFamily="49" charset="0"/>
              </a:rPr>
              <a:t>p</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"Value of pointer</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C586C0"/>
                </a:solidFill>
                <a:effectLst/>
                <a:latin typeface="Consolas" panose="020B0609020204030204" pitchFamily="49" charset="0"/>
              </a:rPr>
              <a:t>for</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0</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&lt;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5</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"(p + </a:t>
            </a:r>
            <a:r>
              <a:rPr lang="da-DK" sz="1050" b="0" dirty="0">
                <a:solidFill>
                  <a:srgbClr val="9CDCFE"/>
                </a:solidFill>
                <a:effectLst/>
                <a:latin typeface="Consolas" panose="020B0609020204030204" pitchFamily="49" charset="0"/>
              </a:rPr>
              <a:t>%d</a:t>
            </a:r>
            <a:r>
              <a:rPr lang="da-DK" sz="1050" b="0" dirty="0">
                <a:solidFill>
                  <a:srgbClr val="CE9178"/>
                </a:solidFill>
                <a:effectLst/>
                <a:latin typeface="Consolas" panose="020B0609020204030204" pitchFamily="49" charset="0"/>
              </a:rPr>
              <a:t>) : 0x</a:t>
            </a:r>
            <a:r>
              <a:rPr lang="da-DK" sz="1050" b="0" dirty="0">
                <a:solidFill>
                  <a:srgbClr val="9CDCFE"/>
                </a:solidFill>
                <a:effectLst/>
                <a:latin typeface="Consolas" panose="020B0609020204030204" pitchFamily="49" charset="0"/>
              </a:rPr>
              <a:t>%0X</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p</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"Array </a:t>
            </a:r>
            <a:r>
              <a:rPr lang="da-DK" sz="1050" b="0" dirty="0" err="1">
                <a:solidFill>
                  <a:srgbClr val="CE9178"/>
                </a:solidFill>
                <a:effectLst/>
                <a:latin typeface="Consolas" panose="020B0609020204030204" pitchFamily="49" charset="0"/>
              </a:rPr>
              <a:t>values</a:t>
            </a:r>
            <a:r>
              <a:rPr lang="da-DK" sz="1050" b="0" dirty="0">
                <a:solidFill>
                  <a:srgbClr val="CE9178"/>
                </a:solidFill>
                <a:effectLst/>
                <a:latin typeface="Consolas" panose="020B0609020204030204" pitchFamily="49" charset="0"/>
              </a:rPr>
              <a:t> </a:t>
            </a:r>
            <a:r>
              <a:rPr lang="da-DK" sz="1050" b="0" dirty="0" err="1">
                <a:solidFill>
                  <a:srgbClr val="CE9178"/>
                </a:solidFill>
                <a:effectLst/>
                <a:latin typeface="Consolas" panose="020B0609020204030204" pitchFamily="49" charset="0"/>
              </a:rPr>
              <a:t>using</a:t>
            </a:r>
            <a:r>
              <a:rPr lang="da-DK" sz="1050" b="0" dirty="0">
                <a:solidFill>
                  <a:srgbClr val="CE9178"/>
                </a:solidFill>
                <a:effectLst/>
                <a:latin typeface="Consolas" panose="020B0609020204030204" pitchFamily="49" charset="0"/>
              </a:rPr>
              <a:t> balance as </a:t>
            </a:r>
            <a:r>
              <a:rPr lang="da-DK" sz="1050" b="0" dirty="0" err="1">
                <a:solidFill>
                  <a:srgbClr val="CE9178"/>
                </a:solidFill>
                <a:effectLst/>
                <a:latin typeface="Consolas" panose="020B0609020204030204" pitchFamily="49" charset="0"/>
              </a:rPr>
              <a:t>address</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C586C0"/>
                </a:solidFill>
                <a:effectLst/>
                <a:latin typeface="Consolas" panose="020B0609020204030204" pitchFamily="49" charset="0"/>
              </a:rPr>
              <a:t>for</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0</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&lt;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5</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"*(balance + </a:t>
            </a:r>
            <a:r>
              <a:rPr lang="da-DK" sz="1050" b="0" dirty="0">
                <a:solidFill>
                  <a:srgbClr val="9CDCFE"/>
                </a:solidFill>
                <a:effectLst/>
                <a:latin typeface="Consolas" panose="020B0609020204030204" pitchFamily="49" charset="0"/>
              </a:rPr>
              <a:t>%d</a:t>
            </a:r>
            <a:r>
              <a:rPr lang="da-DK" sz="1050" b="0" dirty="0">
                <a:solidFill>
                  <a:srgbClr val="CE9178"/>
                </a:solidFill>
                <a:effectLst/>
                <a:latin typeface="Consolas" panose="020B0609020204030204" pitchFamily="49" charset="0"/>
              </a:rPr>
              <a:t>) : </a:t>
            </a:r>
            <a:r>
              <a:rPr lang="da-DK" sz="1050" b="0" dirty="0">
                <a:solidFill>
                  <a:srgbClr val="9CDCFE"/>
                </a:solidFill>
                <a:effectLst/>
                <a:latin typeface="Consolas" panose="020B0609020204030204" pitchFamily="49" charset="0"/>
              </a:rPr>
              <a:t>%f</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r>
              <a:rPr lang="da-DK" sz="1050" b="0" dirty="0">
                <a:solidFill>
                  <a:srgbClr val="9CDCFE"/>
                </a:solidFill>
                <a:effectLst/>
                <a:latin typeface="Consolas" panose="020B0609020204030204" pitchFamily="49" charset="0"/>
              </a:rPr>
              <a:t>balance</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"Value of pointer</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a:solidFill>
                  <a:srgbClr val="C586C0"/>
                </a:solidFill>
                <a:effectLst/>
                <a:latin typeface="Consolas" panose="020B0609020204030204" pitchFamily="49" charset="0"/>
              </a:rPr>
              <a:t>for</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0</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&lt;</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5</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        </a:t>
            </a:r>
            <a:r>
              <a:rPr lang="da-DK" sz="1050" b="0" dirty="0" err="1">
                <a:solidFill>
                  <a:srgbClr val="DCDCAA"/>
                </a:solidFill>
                <a:effectLst/>
                <a:latin typeface="Consolas" panose="020B0609020204030204" pitchFamily="49" charset="0"/>
              </a:rPr>
              <a:t>printf</a:t>
            </a:r>
            <a:r>
              <a:rPr lang="da-DK" sz="1050" b="0" dirty="0">
                <a:solidFill>
                  <a:srgbClr val="CCCCCC"/>
                </a:solidFill>
                <a:effectLst/>
                <a:latin typeface="Consolas" panose="020B0609020204030204" pitchFamily="49" charset="0"/>
              </a:rPr>
              <a:t>(</a:t>
            </a:r>
            <a:r>
              <a:rPr lang="da-DK" sz="1050" b="0" dirty="0">
                <a:solidFill>
                  <a:srgbClr val="CE9178"/>
                </a:solidFill>
                <a:effectLst/>
                <a:latin typeface="Consolas" panose="020B0609020204030204" pitchFamily="49" charset="0"/>
              </a:rPr>
              <a:t>"(balance + </a:t>
            </a:r>
            <a:r>
              <a:rPr lang="da-DK" sz="1050" b="0" dirty="0">
                <a:solidFill>
                  <a:srgbClr val="9CDCFE"/>
                </a:solidFill>
                <a:effectLst/>
                <a:latin typeface="Consolas" panose="020B0609020204030204" pitchFamily="49" charset="0"/>
              </a:rPr>
              <a:t>%d</a:t>
            </a:r>
            <a:r>
              <a:rPr lang="da-DK" sz="1050" b="0" dirty="0">
                <a:solidFill>
                  <a:srgbClr val="CE9178"/>
                </a:solidFill>
                <a:effectLst/>
                <a:latin typeface="Consolas" panose="020B0609020204030204" pitchFamily="49" charset="0"/>
              </a:rPr>
              <a:t>) : 0x</a:t>
            </a:r>
            <a:r>
              <a:rPr lang="da-DK" sz="1050" b="0" dirty="0">
                <a:solidFill>
                  <a:srgbClr val="9CDCFE"/>
                </a:solidFill>
                <a:effectLst/>
                <a:latin typeface="Consolas" panose="020B0609020204030204" pitchFamily="49" charset="0"/>
              </a:rPr>
              <a:t>%0X</a:t>
            </a:r>
            <a:r>
              <a:rPr lang="da-DK" sz="1050" b="0" dirty="0">
                <a:solidFill>
                  <a:srgbClr val="D7BA7D"/>
                </a:solidFill>
                <a:effectLst/>
                <a:latin typeface="Consolas" panose="020B0609020204030204" pitchFamily="49" charset="0"/>
              </a:rPr>
              <a:t>\n</a:t>
            </a:r>
            <a:r>
              <a:rPr lang="da-DK" sz="1050" b="0" dirty="0">
                <a:solidFill>
                  <a:srgbClr val="CE9178"/>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balance</a:t>
            </a:r>
            <a:r>
              <a:rPr lang="da-DK" sz="1050" b="0" dirty="0">
                <a:solidFill>
                  <a:srgbClr val="CCCCCC"/>
                </a:solidFill>
                <a:effectLst/>
                <a:latin typeface="Consolas" panose="020B0609020204030204" pitchFamily="49" charset="0"/>
              </a:rPr>
              <a:t> </a:t>
            </a:r>
            <a:r>
              <a:rPr lang="da-DK" sz="1050" b="0" dirty="0">
                <a:solidFill>
                  <a:srgbClr val="D4D4D4"/>
                </a:solidFill>
                <a:effectLst/>
                <a:latin typeface="Consolas" panose="020B0609020204030204" pitchFamily="49" charset="0"/>
              </a:rPr>
              <a:t>+</a:t>
            </a:r>
            <a:r>
              <a:rPr lang="da-DK" sz="1050" b="0" dirty="0">
                <a:solidFill>
                  <a:srgbClr val="CCCCCC"/>
                </a:solidFill>
                <a:effectLst/>
                <a:latin typeface="Consolas" panose="020B0609020204030204" pitchFamily="49" charset="0"/>
              </a:rPr>
              <a:t> </a:t>
            </a:r>
            <a:r>
              <a:rPr lang="da-DK" sz="1050" b="0" dirty="0">
                <a:solidFill>
                  <a:srgbClr val="9CDCFE"/>
                </a:solidFill>
                <a:effectLst/>
                <a:latin typeface="Consolas" panose="020B0609020204030204" pitchFamily="49" charset="0"/>
              </a:rPr>
              <a:t>i</a:t>
            </a:r>
            <a:r>
              <a:rPr lang="da-DK" sz="1050" b="0" dirty="0">
                <a:solidFill>
                  <a:srgbClr val="CCCCCC"/>
                </a:solidFill>
                <a:effectLst/>
                <a:latin typeface="Consolas" panose="020B0609020204030204" pitchFamily="49" charset="0"/>
              </a:rPr>
              <a:t>));</a:t>
            </a:r>
          </a:p>
          <a:p>
            <a:pPr>
              <a:lnSpc>
                <a:spcPts val="1425"/>
              </a:lnSpc>
              <a:buNone/>
            </a:pPr>
            <a:br>
              <a:rPr lang="da-DK" sz="1050" b="0" dirty="0">
                <a:solidFill>
                  <a:srgbClr val="CCCCCC"/>
                </a:solidFill>
                <a:effectLst/>
                <a:latin typeface="Consolas" panose="020B0609020204030204" pitchFamily="49" charset="0"/>
              </a:rPr>
            </a:br>
            <a:r>
              <a:rPr lang="da-DK" sz="1050" b="0" dirty="0">
                <a:solidFill>
                  <a:srgbClr val="CCCCCC"/>
                </a:solidFill>
                <a:effectLst/>
                <a:latin typeface="Consolas" panose="020B0609020204030204" pitchFamily="49" charset="0"/>
              </a:rPr>
              <a:t>    </a:t>
            </a:r>
            <a:r>
              <a:rPr lang="da-DK" sz="1050" b="0" dirty="0">
                <a:solidFill>
                  <a:srgbClr val="C586C0"/>
                </a:solidFill>
                <a:effectLst/>
                <a:latin typeface="Consolas" panose="020B0609020204030204" pitchFamily="49" charset="0"/>
              </a:rPr>
              <a:t>return</a:t>
            </a:r>
            <a:r>
              <a:rPr lang="da-DK" sz="1050" b="0" dirty="0">
                <a:solidFill>
                  <a:srgbClr val="CCCCCC"/>
                </a:solidFill>
                <a:effectLst/>
                <a:latin typeface="Consolas" panose="020B0609020204030204" pitchFamily="49" charset="0"/>
              </a:rPr>
              <a:t> </a:t>
            </a:r>
            <a:r>
              <a:rPr lang="da-DK" sz="1050" b="0" dirty="0">
                <a:solidFill>
                  <a:srgbClr val="B5CEA8"/>
                </a:solidFill>
                <a:effectLst/>
                <a:latin typeface="Consolas" panose="020B0609020204030204" pitchFamily="49" charset="0"/>
              </a:rPr>
              <a:t>0</a:t>
            </a:r>
            <a:r>
              <a:rPr lang="da-DK" sz="1050" b="0" dirty="0">
                <a:solidFill>
                  <a:srgbClr val="CCCCCC"/>
                </a:solidFill>
                <a:effectLst/>
                <a:latin typeface="Consolas" panose="020B0609020204030204" pitchFamily="49" charset="0"/>
              </a:rPr>
              <a:t>;</a:t>
            </a:r>
          </a:p>
          <a:p>
            <a:pPr>
              <a:lnSpc>
                <a:spcPts val="1425"/>
              </a:lnSpc>
              <a:buNone/>
            </a:pPr>
            <a:r>
              <a:rPr lang="da-DK" sz="1050" b="0" dirty="0">
                <a:solidFill>
                  <a:srgbClr val="CCCCCC"/>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C836E2F7-AE1A-48BB-3D75-971E66AEC420}"/>
              </a:ext>
            </a:extLst>
          </p:cNvPr>
          <p:cNvPicPr>
            <a:picLocks noChangeAspect="1"/>
          </p:cNvPicPr>
          <p:nvPr/>
        </p:nvPicPr>
        <p:blipFill>
          <a:blip r:embed="rId2"/>
          <a:stretch>
            <a:fillRect/>
          </a:stretch>
        </p:blipFill>
        <p:spPr>
          <a:xfrm>
            <a:off x="7497374" y="820387"/>
            <a:ext cx="3721423" cy="5557102"/>
          </a:xfrm>
          <a:prstGeom prst="rect">
            <a:avLst/>
          </a:prstGeom>
        </p:spPr>
      </p:pic>
    </p:spTree>
    <p:extLst>
      <p:ext uri="{BB962C8B-B14F-4D97-AF65-F5344CB8AC3E}">
        <p14:creationId xmlns:p14="http://schemas.microsoft.com/office/powerpoint/2010/main" val="1193559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83CE0-75AB-A7B0-3255-886166CDD636}"/>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a:extLst>
              <a:ext uri="{FF2B5EF4-FFF2-40B4-BE49-F238E27FC236}">
                <a16:creationId xmlns:a16="http://schemas.microsoft.com/office/drawing/2014/main" id="{C93AEAEB-E6F1-4ED4-F47A-71B2BB1FB42F}"/>
              </a:ext>
            </a:extLst>
          </p:cNvPr>
          <p:cNvSpPr>
            <a:spLocks noGrp="1"/>
          </p:cNvSpPr>
          <p:nvPr>
            <p:ph type="title"/>
          </p:nvPr>
        </p:nvSpPr>
        <p:spPr>
          <a:xfrm>
            <a:off x="587374" y="370290"/>
            <a:ext cx="10498781" cy="1474385"/>
          </a:xfrm>
        </p:spPr>
        <p:txBody>
          <a:bodyPr/>
          <a:lstStyle/>
          <a:p>
            <a:r>
              <a:rPr lang="da-DK" dirty="0"/>
              <a:t>array </a:t>
            </a:r>
            <a:r>
              <a:rPr lang="da-DK" dirty="0" err="1"/>
              <a:t>identifier</a:t>
            </a:r>
            <a:r>
              <a:rPr lang="da-DK" dirty="0"/>
              <a:t> er hukommelses </a:t>
            </a:r>
            <a:r>
              <a:rPr lang="da-DK" dirty="0" err="1"/>
              <a:t>addressen</a:t>
            </a:r>
            <a:r>
              <a:rPr lang="da-DK" dirty="0"/>
              <a:t> til element 0</a:t>
            </a:r>
            <a:endParaRPr lang="en-DK" dirty="0"/>
          </a:p>
        </p:txBody>
      </p:sp>
      <p:sp>
        <p:nvSpPr>
          <p:cNvPr id="4" name="Text Placeholder 3">
            <a:extLst>
              <a:ext uri="{FF2B5EF4-FFF2-40B4-BE49-F238E27FC236}">
                <a16:creationId xmlns:a16="http://schemas.microsoft.com/office/drawing/2014/main" id="{21F34757-2407-38ED-4AD7-C83FFB277224}"/>
              </a:ext>
            </a:extLst>
          </p:cNvPr>
          <p:cNvSpPr>
            <a:spLocks noGrp="1"/>
          </p:cNvSpPr>
          <p:nvPr>
            <p:ph type="body" sz="quarter" idx="12"/>
          </p:nvPr>
        </p:nvSpPr>
        <p:spPr>
          <a:xfrm>
            <a:off x="587375" y="2065337"/>
            <a:ext cx="4498503" cy="3704284"/>
          </a:xfrm>
        </p:spPr>
        <p:txBody>
          <a:bodyPr/>
          <a:lstStyle/>
          <a:p>
            <a:r>
              <a:rPr lang="da-DK" dirty="0"/>
              <a:t>Programmøren holder styr på array størrelsen. </a:t>
            </a:r>
          </a:p>
          <a:p>
            <a:r>
              <a:rPr lang="da-DK" dirty="0"/>
              <a:t>C har ikke denne information.</a:t>
            </a:r>
          </a:p>
        </p:txBody>
      </p:sp>
      <p:sp>
        <p:nvSpPr>
          <p:cNvPr id="6" name="TextBox 5">
            <a:extLst>
              <a:ext uri="{FF2B5EF4-FFF2-40B4-BE49-F238E27FC236}">
                <a16:creationId xmlns:a16="http://schemas.microsoft.com/office/drawing/2014/main" id="{6DEA8C4F-55FD-5115-9798-3E2006D278A8}"/>
              </a:ext>
            </a:extLst>
          </p:cNvPr>
          <p:cNvSpPr txBox="1"/>
          <p:nvPr/>
        </p:nvSpPr>
        <p:spPr>
          <a:xfrm>
            <a:off x="5509885" y="2353301"/>
            <a:ext cx="6094740" cy="2585323"/>
          </a:xfrm>
          <a:prstGeom prst="rect">
            <a:avLst/>
          </a:prstGeom>
          <a:solidFill>
            <a:schemeClr val="bg1">
              <a:lumMod val="95000"/>
            </a:schemeClr>
          </a:solidFill>
        </p:spPr>
        <p:txBody>
          <a:bodyPr wrap="square">
            <a:spAutoFit/>
          </a:bodyPr>
          <a:lstStyle/>
          <a:p>
            <a:pPr marL="342900" indent="-342900">
              <a:buFont typeface="+mj-lt"/>
              <a:buAutoNum type="arabicPeriod"/>
            </a:pPr>
            <a:r>
              <a:rPr lang="en-US" b="0" dirty="0">
                <a:solidFill>
                  <a:srgbClr val="808080"/>
                </a:solidFill>
                <a:effectLst/>
                <a:latin typeface="Consolas" panose="020B0609020204030204" pitchFamily="49" charset="0"/>
              </a:rPr>
              <a:t>#include</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&lt;</a:t>
            </a:r>
            <a:r>
              <a:rPr lang="en-US" b="0" dirty="0" err="1">
                <a:solidFill>
                  <a:srgbClr val="A31515"/>
                </a:solidFill>
                <a:effectLst/>
                <a:latin typeface="Consolas" panose="020B0609020204030204" pitchFamily="49" charset="0"/>
              </a:rPr>
              <a:t>stdio.h</a:t>
            </a:r>
            <a:r>
              <a:rPr lang="en-US" b="0" dirty="0">
                <a:solidFill>
                  <a:srgbClr val="E21F1F"/>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pPr marL="342900" indent="-342900">
              <a:buFont typeface="+mj-lt"/>
              <a:buAutoNum type="arabicPeriod"/>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array</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51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61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31</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array</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printf</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1F377F"/>
                </a:solidFill>
                <a:effectLst/>
                <a:latin typeface="Consolas" panose="020B0609020204030204" pitchFamily="49" charset="0"/>
              </a:rPr>
              <a:t>%i</a:t>
            </a:r>
            <a:r>
              <a:rPr lang="en-US" b="0" dirty="0">
                <a:solidFill>
                  <a:srgbClr val="A31515"/>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printf</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023318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C9F8B7EF-5F75-40F6-80F7-5ED480304550}"/>
              </a:ext>
            </a:extLst>
          </p:cNvPr>
          <p:cNvSpPr>
            <a:spLocks noGrp="1"/>
          </p:cNvSpPr>
          <p:nvPr>
            <p:ph type="sldNum" sz="quarter" idx="4"/>
          </p:nvPr>
        </p:nvSpPr>
        <p:spPr/>
        <p:txBody>
          <a:bodyPr/>
          <a:lstStyle/>
          <a:p>
            <a:fld id="{D8D877B3-D348-4611-9BDB-C5374591D951}" type="slidenum">
              <a:rPr lang="en-US" smtClean="0"/>
              <a:pPr/>
              <a:t>37</a:t>
            </a:fld>
            <a:endParaRPr lang="en-US" dirty="0"/>
          </a:p>
        </p:txBody>
      </p:sp>
      <p:pic>
        <p:nvPicPr>
          <p:cNvPr id="6" name="Billede 5">
            <a:extLst>
              <a:ext uri="{FF2B5EF4-FFF2-40B4-BE49-F238E27FC236}">
                <a16:creationId xmlns:a16="http://schemas.microsoft.com/office/drawing/2014/main" id="{F25CD9C6-5CC7-498A-A977-EAC0AF1D005A}"/>
              </a:ext>
            </a:extLst>
          </p:cNvPr>
          <p:cNvPicPr>
            <a:picLocks noChangeAspect="1"/>
          </p:cNvPicPr>
          <p:nvPr/>
        </p:nvPicPr>
        <p:blipFill rotWithShape="1">
          <a:blip r:embed="rId2"/>
          <a:srcRect l="28523" t="26042" r="15155"/>
          <a:stretch/>
        </p:blipFill>
        <p:spPr>
          <a:xfrm>
            <a:off x="587374" y="1153202"/>
            <a:ext cx="6219984" cy="4610945"/>
          </a:xfrm>
          <a:prstGeom prst="rect">
            <a:avLst/>
          </a:prstGeom>
        </p:spPr>
      </p:pic>
      <p:sp>
        <p:nvSpPr>
          <p:cNvPr id="7" name="Titel 2">
            <a:extLst>
              <a:ext uri="{FF2B5EF4-FFF2-40B4-BE49-F238E27FC236}">
                <a16:creationId xmlns:a16="http://schemas.microsoft.com/office/drawing/2014/main" id="{AFF24B0C-E34F-4CA0-9664-AC0132FB8045}"/>
              </a:ext>
            </a:extLst>
          </p:cNvPr>
          <p:cNvSpPr>
            <a:spLocks noGrp="1"/>
          </p:cNvSpPr>
          <p:nvPr>
            <p:ph type="title"/>
          </p:nvPr>
        </p:nvSpPr>
        <p:spPr>
          <a:xfrm>
            <a:off x="587373" y="370290"/>
            <a:ext cx="10068031" cy="1474385"/>
          </a:xfrm>
        </p:spPr>
        <p:txBody>
          <a:bodyPr/>
          <a:lstStyle/>
          <a:p>
            <a:r>
              <a:rPr lang="da-DK" dirty="0"/>
              <a:t>Dynamic Memory (</a:t>
            </a:r>
            <a:r>
              <a:rPr lang="da-DK" dirty="0" err="1"/>
              <a:t>heap</a:t>
            </a:r>
            <a:r>
              <a:rPr lang="da-DK" dirty="0"/>
              <a:t> </a:t>
            </a:r>
            <a:r>
              <a:rPr lang="da-DK" dirty="0" err="1"/>
              <a:t>allocation</a:t>
            </a:r>
            <a:r>
              <a:rPr lang="da-DK" dirty="0"/>
              <a:t>)</a:t>
            </a:r>
          </a:p>
        </p:txBody>
      </p:sp>
      <p:sp>
        <p:nvSpPr>
          <p:cNvPr id="9" name="Tekstfelt 8">
            <a:extLst>
              <a:ext uri="{FF2B5EF4-FFF2-40B4-BE49-F238E27FC236}">
                <a16:creationId xmlns:a16="http://schemas.microsoft.com/office/drawing/2014/main" id="{C6BC9B17-ADD7-4779-AC1D-7F21D29D9739}"/>
              </a:ext>
            </a:extLst>
          </p:cNvPr>
          <p:cNvSpPr txBox="1"/>
          <p:nvPr/>
        </p:nvSpPr>
        <p:spPr>
          <a:xfrm>
            <a:off x="3457575" y="1250046"/>
            <a:ext cx="8025155" cy="923330"/>
          </a:xfrm>
          <a:prstGeom prst="rect">
            <a:avLst/>
          </a:prstGeom>
          <a:solidFill>
            <a:schemeClr val="bg1">
              <a:lumMod val="95000"/>
            </a:schemeClr>
          </a:solidFill>
        </p:spPr>
        <p:txBody>
          <a:bodyPr wrap="square">
            <a:spAutoFit/>
          </a:bodyPr>
          <a:lstStyle/>
          <a:p>
            <a:r>
              <a:rPr lang="en-US" b="1" dirty="0">
                <a:latin typeface="Consolas" panose="020B0609020204030204" pitchFamily="49" charset="0"/>
              </a:rPr>
              <a:t>example:</a:t>
            </a:r>
          </a:p>
          <a:p>
            <a:r>
              <a:rPr lang="en-US" dirty="0">
                <a:latin typeface="Consolas" panose="020B0609020204030204" pitchFamily="49" charset="0"/>
              </a:rPr>
              <a:t>int *my_array;</a:t>
            </a:r>
          </a:p>
          <a:p>
            <a:r>
              <a:rPr lang="en-US" dirty="0">
                <a:latin typeface="Consolas" panose="020B0609020204030204" pitchFamily="49" charset="0"/>
              </a:rPr>
              <a:t>my_array = (int *) malloc(dynamic_array_size*sizeof(int));</a:t>
            </a:r>
          </a:p>
        </p:txBody>
      </p:sp>
      <p:sp>
        <p:nvSpPr>
          <p:cNvPr id="3" name="TextBox 2">
            <a:extLst>
              <a:ext uri="{FF2B5EF4-FFF2-40B4-BE49-F238E27FC236}">
                <a16:creationId xmlns:a16="http://schemas.microsoft.com/office/drawing/2014/main" id="{2AFFE200-E6D2-E7CE-B680-6A6EB017D625}"/>
              </a:ext>
            </a:extLst>
          </p:cNvPr>
          <p:cNvSpPr txBox="1"/>
          <p:nvPr/>
        </p:nvSpPr>
        <p:spPr>
          <a:xfrm>
            <a:off x="3457575" y="1586975"/>
            <a:ext cx="1923027" cy="257700"/>
          </a:xfrm>
          <a:prstGeom prst="rect">
            <a:avLst/>
          </a:prstGeom>
          <a:noFill/>
          <a:ln w="38100"/>
        </p:spPr>
        <p:style>
          <a:lnRef idx="2">
            <a:schemeClr val="accent4"/>
          </a:lnRef>
          <a:fillRef idx="1">
            <a:schemeClr val="lt1"/>
          </a:fillRef>
          <a:effectRef idx="0">
            <a:schemeClr val="accent4"/>
          </a:effectRef>
          <a:fontRef idx="minor">
            <a:schemeClr val="dk1"/>
          </a:fontRef>
        </p:style>
        <p:txBody>
          <a:bodyPr wrap="square" rtlCol="0">
            <a:spAutoFit/>
          </a:bodyPr>
          <a:lstStyle/>
          <a:p>
            <a:endParaRPr lang="en-DK" dirty="0"/>
          </a:p>
        </p:txBody>
      </p:sp>
    </p:spTree>
    <p:extLst>
      <p:ext uri="{BB962C8B-B14F-4D97-AF65-F5344CB8AC3E}">
        <p14:creationId xmlns:p14="http://schemas.microsoft.com/office/powerpoint/2010/main" val="2669171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D9E914-7D30-1319-8384-AEDC4212F8E1}"/>
              </a:ext>
            </a:extLst>
          </p:cNvPr>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a:extLst>
              <a:ext uri="{FF2B5EF4-FFF2-40B4-BE49-F238E27FC236}">
                <a16:creationId xmlns:a16="http://schemas.microsoft.com/office/drawing/2014/main" id="{E2582DDF-3363-FA70-2D73-711781EAA597}"/>
              </a:ext>
            </a:extLst>
          </p:cNvPr>
          <p:cNvSpPr>
            <a:spLocks noGrp="1"/>
          </p:cNvSpPr>
          <p:nvPr>
            <p:ph type="title"/>
          </p:nvPr>
        </p:nvSpPr>
        <p:spPr>
          <a:xfrm>
            <a:off x="587374" y="370290"/>
            <a:ext cx="10151158" cy="1474385"/>
          </a:xfrm>
        </p:spPr>
        <p:txBody>
          <a:bodyPr/>
          <a:lstStyle/>
          <a:p>
            <a:r>
              <a:rPr lang="en-US" dirty="0"/>
              <a:t>Dynamic allocation and resizing</a:t>
            </a:r>
            <a:endParaRPr lang="en-DK" dirty="0"/>
          </a:p>
        </p:txBody>
      </p:sp>
      <p:sp>
        <p:nvSpPr>
          <p:cNvPr id="4" name="Text Placeholder 3">
            <a:extLst>
              <a:ext uri="{FF2B5EF4-FFF2-40B4-BE49-F238E27FC236}">
                <a16:creationId xmlns:a16="http://schemas.microsoft.com/office/drawing/2014/main" id="{CD6D9208-9857-5CD9-2FB5-C3112A8AB804}"/>
              </a:ext>
            </a:extLst>
          </p:cNvPr>
          <p:cNvSpPr>
            <a:spLocks noGrp="1"/>
          </p:cNvSpPr>
          <p:nvPr>
            <p:ph type="body" sz="quarter" idx="12"/>
          </p:nvPr>
        </p:nvSpPr>
        <p:spPr/>
        <p:txBody>
          <a:bodyPr/>
          <a:lstStyle/>
          <a:p>
            <a:endParaRPr lang="en-DK" dirty="0"/>
          </a:p>
        </p:txBody>
      </p:sp>
      <p:sp>
        <p:nvSpPr>
          <p:cNvPr id="6" name="TextBox 5">
            <a:extLst>
              <a:ext uri="{FF2B5EF4-FFF2-40B4-BE49-F238E27FC236}">
                <a16:creationId xmlns:a16="http://schemas.microsoft.com/office/drawing/2014/main" id="{D224DF72-164B-810E-3033-71B8DE2559F4}"/>
              </a:ext>
            </a:extLst>
          </p:cNvPr>
          <p:cNvSpPr txBox="1"/>
          <p:nvPr/>
        </p:nvSpPr>
        <p:spPr>
          <a:xfrm>
            <a:off x="3759109" y="2766631"/>
            <a:ext cx="3807687" cy="2400657"/>
          </a:xfrm>
          <a:prstGeom prst="rect">
            <a:avLst/>
          </a:prstGeom>
          <a:solidFill>
            <a:schemeClr val="bg1">
              <a:lumMod val="95000"/>
            </a:schemeClr>
          </a:solidFill>
        </p:spPr>
        <p:txBody>
          <a:bodyPr wrap="square">
            <a:spAutoFit/>
          </a:bodyPr>
          <a:lstStyle/>
          <a:p>
            <a:pPr marL="228600" indent="-2286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stdlib.h</a:t>
            </a:r>
            <a:r>
              <a:rPr lang="en-US" sz="1000" b="0" dirty="0">
                <a:solidFill>
                  <a:srgbClr val="E21F1F"/>
                </a:solidFill>
                <a:effectLst/>
                <a:latin typeface="Consolas" panose="020B0609020204030204" pitchFamily="49" charset="0"/>
              </a:rPr>
              <a:t>&gt;</a:t>
            </a: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malloc, </a:t>
            </a:r>
            <a:r>
              <a:rPr lang="en-US" sz="1000" b="0" dirty="0" err="1">
                <a:solidFill>
                  <a:srgbClr val="008000"/>
                </a:solidFill>
                <a:effectLst/>
                <a:latin typeface="Consolas" panose="020B0609020204030204" pitchFamily="49" charset="0"/>
              </a:rPr>
              <a:t>realloc</a:t>
            </a:r>
            <a:r>
              <a:rPr lang="en-US" sz="1000" b="0" dirty="0">
                <a:solidFill>
                  <a:srgbClr val="008000"/>
                </a:solidFill>
                <a:effectLst/>
                <a:latin typeface="Consolas" panose="020B0609020204030204" pitchFamily="49" charset="0"/>
              </a:rPr>
              <a:t>, rand */</a:t>
            </a:r>
            <a:endParaRPr lang="en-US" sz="1000" b="0" dirty="0">
              <a:solidFill>
                <a:srgbClr val="0000FF"/>
              </a:solidFill>
              <a:effectLst/>
              <a:latin typeface="Consolas" panose="020B0609020204030204" pitchFamily="49" charset="0"/>
            </a:endParaRPr>
          </a:p>
          <a:p>
            <a:pPr marL="228600" indent="-228600">
              <a:buFont typeface="+mj-lt"/>
              <a:buAutoNum type="arabicPeriod"/>
            </a:pP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a:solidFill>
                  <a:srgbClr val="74531F"/>
                </a:solidFill>
                <a:effectLst/>
                <a:latin typeface="Consolas" panose="020B0609020204030204" pitchFamily="49" charset="0"/>
              </a:rPr>
              <a:t>main</a:t>
            </a:r>
            <a:r>
              <a:rPr lang="en-US" sz="1000" b="0">
                <a:solidFill>
                  <a:srgbClr val="000000"/>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 = </a:t>
            </a:r>
            <a:r>
              <a:rPr lang="en-US" sz="1000" b="0" dirty="0">
                <a:solidFill>
                  <a:srgbClr val="74531F"/>
                </a:solidFill>
                <a:effectLst/>
                <a:latin typeface="Consolas" panose="020B0609020204030204" pitchFamily="49" charset="0"/>
              </a:rPr>
              <a:t>malloc</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 </a:t>
            </a:r>
            <a:r>
              <a:rPr lang="en-US" sz="1000" b="0" dirty="0" err="1">
                <a:solidFill>
                  <a:srgbClr val="0000FF"/>
                </a:solidFill>
                <a:effectLst/>
                <a:latin typeface="Consolas" panose="020B0609020204030204" pitchFamily="49" charset="0"/>
              </a:rPr>
              <a:t>sizeof</a:t>
            </a:r>
            <a:r>
              <a:rPr lang="en-US" sz="1000" b="0" dirty="0">
                <a:solidFill>
                  <a:srgbClr val="000000"/>
                </a:solidFill>
                <a:effectLst/>
                <a:latin typeface="Consolas" panose="020B0609020204030204" pitchFamily="49" charset="0"/>
              </a:rPr>
              <a:t>(</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for</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&lt; </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a:solidFill>
                  <a:srgbClr val="1F377F"/>
                </a:solidFill>
                <a:effectLst/>
                <a:latin typeface="Consolas" panose="020B0609020204030204" pitchFamily="49" charset="0"/>
              </a:rPr>
              <a:t>rand</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 = </a:t>
            </a:r>
            <a:r>
              <a:rPr lang="en-US" sz="1000" b="0" dirty="0" err="1">
                <a:solidFill>
                  <a:srgbClr val="74531F"/>
                </a:solidFill>
                <a:effectLst/>
                <a:latin typeface="Consolas" panose="020B0609020204030204" pitchFamily="49" charset="0"/>
              </a:rPr>
              <a:t>realloc</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 * </a:t>
            </a:r>
            <a:r>
              <a:rPr lang="en-US" sz="1000" b="0" dirty="0" err="1">
                <a:solidFill>
                  <a:srgbClr val="0000FF"/>
                </a:solidFill>
                <a:effectLst/>
                <a:latin typeface="Consolas" panose="020B0609020204030204" pitchFamily="49" charset="0"/>
              </a:rPr>
              <a:t>sizeof</a:t>
            </a:r>
            <a:r>
              <a:rPr lang="en-US" sz="1000" b="0" dirty="0">
                <a:solidFill>
                  <a:srgbClr val="000000"/>
                </a:solidFill>
                <a:effectLst/>
                <a:latin typeface="Consolas" panose="020B0609020204030204" pitchFamily="49" charset="0"/>
              </a:rPr>
              <a:t>(</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for</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&lt;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array</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a:solidFill>
                  <a:srgbClr val="74531F"/>
                </a:solidFill>
                <a:effectLst/>
                <a:latin typeface="Consolas" panose="020B0609020204030204" pitchFamily="49" charset="0"/>
              </a:rPr>
              <a:t>rand</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10</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09470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da-DK" dirty="0"/>
              <a:t>Opgaver</a:t>
            </a:r>
            <a:endParaRPr lang="en-DK"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39</a:t>
            </a:fld>
            <a:endParaRPr lang="en-US" dirty="0"/>
          </a:p>
        </p:txBody>
      </p:sp>
      <p:sp>
        <p:nvSpPr>
          <p:cNvPr id="7" name="Text Placeholder 6">
            <a:extLst>
              <a:ext uri="{FF2B5EF4-FFF2-40B4-BE49-F238E27FC236}">
                <a16:creationId xmlns:a16="http://schemas.microsoft.com/office/drawing/2014/main" id="{CE9C7DD6-DA68-1612-D9D4-E856D933BCCE}"/>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345937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8BA71568-5ACD-446A-B2C1-CB28A7019841}"/>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4" name="Titel 3">
            <a:extLst>
              <a:ext uri="{FF2B5EF4-FFF2-40B4-BE49-F238E27FC236}">
                <a16:creationId xmlns:a16="http://schemas.microsoft.com/office/drawing/2014/main" id="{5325360F-A813-4D7B-862F-FFFF91BF161E}"/>
              </a:ext>
            </a:extLst>
          </p:cNvPr>
          <p:cNvSpPr>
            <a:spLocks noGrp="1"/>
          </p:cNvSpPr>
          <p:nvPr>
            <p:ph type="title"/>
          </p:nvPr>
        </p:nvSpPr>
        <p:spPr>
          <a:xfrm>
            <a:off x="587374" y="359273"/>
            <a:ext cx="5349142" cy="1621619"/>
          </a:xfrm>
        </p:spPr>
        <p:txBody>
          <a:bodyPr/>
          <a:lstStyle/>
          <a:p>
            <a:r>
              <a:rPr lang="da-DK" dirty="0" err="1"/>
              <a:t>Recap</a:t>
            </a:r>
            <a:endParaRPr lang="en-US" dirty="0"/>
          </a:p>
        </p:txBody>
      </p:sp>
      <p:sp>
        <p:nvSpPr>
          <p:cNvPr id="5" name="Pladsholder til tekst 4">
            <a:extLst>
              <a:ext uri="{FF2B5EF4-FFF2-40B4-BE49-F238E27FC236}">
                <a16:creationId xmlns:a16="http://schemas.microsoft.com/office/drawing/2014/main" id="{81C48F38-F79E-4ADB-A53D-0000A3B66BD5}"/>
              </a:ext>
            </a:extLst>
          </p:cNvPr>
          <p:cNvSpPr>
            <a:spLocks noGrp="1"/>
          </p:cNvSpPr>
          <p:nvPr>
            <p:ph type="body" sz="quarter" idx="12"/>
          </p:nvPr>
        </p:nvSpPr>
        <p:spPr>
          <a:xfrm>
            <a:off x="587375" y="1496160"/>
            <a:ext cx="5251363" cy="3752115"/>
          </a:xfrm>
        </p:spPr>
        <p:txBody>
          <a:bodyPr/>
          <a:lstStyle/>
          <a:p>
            <a:pPr marL="0" indent="0">
              <a:buNone/>
            </a:pPr>
            <a:r>
              <a:rPr lang="da-DK" dirty="0"/>
              <a:t>Hvis vi skal lave smarte betingede valg i vores </a:t>
            </a:r>
            <a:r>
              <a:rPr lang="da-DK" dirty="0" err="1"/>
              <a:t>if</a:t>
            </a:r>
            <a:r>
              <a:rPr lang="da-DK" dirty="0"/>
              <a:t> statement skal vi kunne opstille komplekse udgaver af </a:t>
            </a:r>
            <a:r>
              <a:rPr lang="da-DK" dirty="0" err="1"/>
              <a:t>boolean_expression</a:t>
            </a:r>
            <a:r>
              <a:rPr lang="da-DK" dirty="0"/>
              <a:t>. </a:t>
            </a:r>
          </a:p>
          <a:p>
            <a:pPr marL="0" indent="0">
              <a:buNone/>
            </a:pPr>
            <a:r>
              <a:rPr lang="da-DK" dirty="0"/>
              <a:t>Til dette formål kan vi anvende </a:t>
            </a:r>
            <a:r>
              <a:rPr lang="da-DK" dirty="0" err="1"/>
              <a:t>Relational</a:t>
            </a:r>
            <a:r>
              <a:rPr lang="da-DK" dirty="0"/>
              <a:t> Operators</a:t>
            </a:r>
          </a:p>
          <a:p>
            <a:pPr marL="0" indent="0">
              <a:buNone/>
            </a:pPr>
            <a:endParaRPr lang="da-DK" dirty="0"/>
          </a:p>
          <a:p>
            <a:pPr marL="0" indent="0">
              <a:buNone/>
            </a:pPr>
            <a:endParaRPr lang="da-DK" dirty="0"/>
          </a:p>
          <a:p>
            <a:pPr marL="0" indent="0">
              <a:buNone/>
            </a:pPr>
            <a:endParaRPr lang="da-DK" dirty="0"/>
          </a:p>
          <a:p>
            <a:pPr marL="0" indent="0">
              <a:buNone/>
            </a:pPr>
            <a:endParaRPr lang="da-DK" dirty="0"/>
          </a:p>
          <a:p>
            <a:pPr marL="0" indent="0">
              <a:buNone/>
            </a:pPr>
            <a:r>
              <a:rPr lang="da-DK" dirty="0"/>
              <a:t>Husk ét = betyder </a:t>
            </a:r>
            <a:r>
              <a:rPr lang="da-DK" dirty="0" err="1"/>
              <a:t>assignment</a:t>
            </a:r>
            <a:endParaRPr lang="da-DK" dirty="0"/>
          </a:p>
          <a:p>
            <a:pPr marL="0" indent="0">
              <a:buNone/>
            </a:pPr>
            <a:r>
              <a:rPr lang="da-DK" dirty="0"/>
              <a:t>To == betyder sammenligning</a:t>
            </a:r>
            <a:endParaRPr lang="en-US" dirty="0"/>
          </a:p>
        </p:txBody>
      </p:sp>
      <p:sp>
        <p:nvSpPr>
          <p:cNvPr id="15" name="Tekstfelt 14">
            <a:extLst>
              <a:ext uri="{FF2B5EF4-FFF2-40B4-BE49-F238E27FC236}">
                <a16:creationId xmlns:a16="http://schemas.microsoft.com/office/drawing/2014/main" id="{2AD22AB0-6DE9-4871-B750-EA1201E07DA8}"/>
              </a:ext>
            </a:extLst>
          </p:cNvPr>
          <p:cNvSpPr txBox="1"/>
          <p:nvPr/>
        </p:nvSpPr>
        <p:spPr>
          <a:xfrm>
            <a:off x="513826" y="3117779"/>
            <a:ext cx="3563224" cy="369332"/>
          </a:xfrm>
          <a:prstGeom prst="rect">
            <a:avLst/>
          </a:prstGeom>
          <a:noFill/>
        </p:spPr>
        <p:txBody>
          <a:bodyPr wrap="square">
            <a:spAutoFit/>
          </a:bodyPr>
          <a:lstStyle/>
          <a:p>
            <a:pPr lvl="0"/>
            <a:r>
              <a:rPr lang="en-US" sz="1800" noProof="0" dirty="0"/>
              <a:t>Relational: &lt;, &lt;=, &gt;, &gt;=, ==, !=</a:t>
            </a:r>
          </a:p>
        </p:txBody>
      </p:sp>
      <p:sp>
        <p:nvSpPr>
          <p:cNvPr id="17" name="Tekstfelt 16">
            <a:extLst>
              <a:ext uri="{FF2B5EF4-FFF2-40B4-BE49-F238E27FC236}">
                <a16:creationId xmlns:a16="http://schemas.microsoft.com/office/drawing/2014/main" id="{F18EABCA-9221-4204-A8BE-5A3C0B7652C1}"/>
              </a:ext>
            </a:extLst>
          </p:cNvPr>
          <p:cNvSpPr txBox="1"/>
          <p:nvPr/>
        </p:nvSpPr>
        <p:spPr>
          <a:xfrm>
            <a:off x="581735" y="5759525"/>
            <a:ext cx="6094602" cy="369332"/>
          </a:xfrm>
          <a:prstGeom prst="rect">
            <a:avLst/>
          </a:prstGeom>
          <a:noFill/>
        </p:spPr>
        <p:txBody>
          <a:bodyPr wrap="square">
            <a:spAutoFit/>
          </a:bodyPr>
          <a:lstStyle/>
          <a:p>
            <a:r>
              <a:rPr lang="en-US" b="0" i="0" dirty="0" err="1">
                <a:solidFill>
                  <a:srgbClr val="797979"/>
                </a:solidFill>
                <a:effectLst/>
                <a:latin typeface="Arial" panose="020B0604020202020204" pitchFamily="34" charset="0"/>
              </a:rPr>
              <a:t>Hjælp</a:t>
            </a:r>
            <a:r>
              <a:rPr lang="en-US" b="0" i="0" dirty="0">
                <a:solidFill>
                  <a:srgbClr val="797979"/>
                </a:solidFill>
                <a:effectLst/>
                <a:latin typeface="Arial" panose="020B0604020202020204" pitchFamily="34" charset="0"/>
              </a:rPr>
              <a:t>: </a:t>
            </a:r>
            <a:r>
              <a:rPr lang="en-US" b="0" i="0" dirty="0">
                <a:solidFill>
                  <a:srgbClr val="797979"/>
                </a:solidFill>
                <a:effectLst/>
                <a:latin typeface="Arial" panose="020B0604020202020204" pitchFamily="34" charset="0"/>
                <a:hlinkClick r:id="rId2"/>
              </a:rPr>
              <a:t>Relational Operators in C</a:t>
            </a:r>
            <a:endParaRPr lang="en-US" b="0" i="0" dirty="0">
              <a:solidFill>
                <a:srgbClr val="797979"/>
              </a:solidFill>
              <a:effectLst/>
              <a:latin typeface="Arial" panose="020B0604020202020204" pitchFamily="34" charset="0"/>
            </a:endParaRPr>
          </a:p>
        </p:txBody>
      </p:sp>
      <p:pic>
        <p:nvPicPr>
          <p:cNvPr id="10" name="Billede 9">
            <a:extLst>
              <a:ext uri="{FF2B5EF4-FFF2-40B4-BE49-F238E27FC236}">
                <a16:creationId xmlns:a16="http://schemas.microsoft.com/office/drawing/2014/main" id="{EEDD9A03-23D3-4349-9BE1-E07182060C99}"/>
              </a:ext>
            </a:extLst>
          </p:cNvPr>
          <p:cNvPicPr>
            <a:picLocks noChangeAspect="1"/>
          </p:cNvPicPr>
          <p:nvPr/>
        </p:nvPicPr>
        <p:blipFill>
          <a:blip r:embed="rId3"/>
          <a:stretch>
            <a:fillRect/>
          </a:stretch>
        </p:blipFill>
        <p:spPr>
          <a:xfrm>
            <a:off x="5838738" y="1200323"/>
            <a:ext cx="5730744" cy="4573575"/>
          </a:xfrm>
          <a:prstGeom prst="rect">
            <a:avLst/>
          </a:prstGeom>
        </p:spPr>
      </p:pic>
    </p:spTree>
    <p:extLst>
      <p:ext uri="{BB962C8B-B14F-4D97-AF65-F5344CB8AC3E}">
        <p14:creationId xmlns:p14="http://schemas.microsoft.com/office/powerpoint/2010/main" val="4131622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1005-3FB5-5CC5-EC6F-8143720839D8}"/>
              </a:ext>
            </a:extLst>
          </p:cNvPr>
          <p:cNvSpPr>
            <a:spLocks noGrp="1"/>
          </p:cNvSpPr>
          <p:nvPr>
            <p:ph type="title"/>
          </p:nvPr>
        </p:nvSpPr>
        <p:spPr>
          <a:xfrm>
            <a:off x="587374" y="367628"/>
            <a:ext cx="7271932" cy="1621619"/>
          </a:xfrm>
        </p:spPr>
        <p:txBody>
          <a:bodyPr/>
          <a:lstStyle/>
          <a:p>
            <a:r>
              <a:rPr lang="da-DK" dirty="0"/>
              <a:t>Opgave: descriptive1</a:t>
            </a:r>
            <a:br>
              <a:rPr lang="da-DK" dirty="0"/>
            </a:br>
            <a:r>
              <a:rPr lang="da-DK" dirty="0"/>
              <a:t>Sum</a:t>
            </a:r>
            <a:endParaRPr lang="en-DK" dirty="0"/>
          </a:p>
        </p:txBody>
      </p:sp>
      <mc:AlternateContent xmlns:mc="http://schemas.openxmlformats.org/markup-compatibility/2006">
        <mc:Choice xmlns:a14="http://schemas.microsoft.com/office/drawing/2010/main" Requires="a14">
          <p:sp useBgFill="1">
            <p:nvSpPr>
              <p:cNvPr id="4" name="Text Placeholder 3">
                <a:extLst>
                  <a:ext uri="{FF2B5EF4-FFF2-40B4-BE49-F238E27FC236}">
                    <a16:creationId xmlns:a16="http://schemas.microsoft.com/office/drawing/2014/main" id="{31735FCE-4809-1785-251A-5BBCE2534A2F}"/>
                  </a:ext>
                </a:extLst>
              </p:cNvPr>
              <p:cNvSpPr>
                <a:spLocks noGrp="1"/>
              </p:cNvSpPr>
              <p:nvPr>
                <p:ph type="body" sz="quarter" idx="13"/>
              </p:nvPr>
            </p:nvSpPr>
            <p:spPr>
              <a:xfrm>
                <a:off x="587375" y="1805749"/>
                <a:ext cx="10752512" cy="4333794"/>
              </a:xfrm>
            </p:spPr>
            <p:txBody>
              <a:bodyPr>
                <a:normAutofit/>
              </a:bodyPr>
              <a:lstStyle/>
              <a:p>
                <a:pPr marL="0" indent="0">
                  <a:buNone/>
                </a:pPr>
                <a:r>
                  <a:rPr lang="da-DK" sz="1400" dirty="0">
                    <a:latin typeface="Consolas" panose="020B0609020204030204" pitchFamily="49" charset="0"/>
                  </a:rPr>
                  <a:t>Lav en program, som kan printe summen af følgende tal ud: </a:t>
                </a:r>
                <a:r>
                  <a:rPr lang="en-US" sz="1400" dirty="0">
                    <a:latin typeface="Consolas" panose="020B0609020204030204" pitchFamily="49" charset="0"/>
                  </a:rPr>
                  <a:t>{151,123,7,1,-31,0,17,9921,9,15,-1003,-3,17}</a:t>
                </a:r>
                <a:endParaRPr lang="da-DK" sz="1400" dirty="0">
                  <a:latin typeface="Consolas" panose="020B0609020204030204" pitchFamily="49" charset="0"/>
                </a:endParaRPr>
              </a:p>
              <a:p>
                <a:pPr marL="0" indent="0">
                  <a:buNone/>
                </a:pPr>
                <a:endParaRPr lang="da-DK" sz="1400" dirty="0">
                  <a:latin typeface="Consolas" panose="020B0609020204030204" pitchFamily="49" charset="0"/>
                </a:endParaRPr>
              </a:p>
              <a:p>
                <a:pPr marL="0" indent="0">
                  <a:buNone/>
                </a:pPr>
                <a14:m>
                  <m:oMathPara xmlns:m="http://schemas.openxmlformats.org/officeDocument/2006/math">
                    <m:oMathParaPr>
                      <m:jc m:val="centerGroup"/>
                    </m:oMathParaPr>
                    <m:oMath xmlns:m="http://schemas.openxmlformats.org/officeDocument/2006/math">
                      <m:r>
                        <a:rPr lang="da-DK" sz="1400" i="1" dirty="0" smtClean="0">
                          <a:latin typeface="Cambria Math" panose="02040503050406030204" pitchFamily="18" charset="0"/>
                        </a:rPr>
                        <m:t>𝑠</m:t>
                      </m:r>
                      <m:r>
                        <a:rPr lang="da-DK" sz="1400" b="0" i="1" dirty="0" smtClean="0">
                          <a:latin typeface="Cambria Math" panose="02040503050406030204" pitchFamily="18" charset="0"/>
                        </a:rPr>
                        <m:t>𝑢𝑚</m:t>
                      </m:r>
                      <m:r>
                        <a:rPr lang="da-DK" sz="1400" i="1" dirty="0" smtClean="0">
                          <a:latin typeface="Cambria Math" panose="02040503050406030204" pitchFamily="18" charset="0"/>
                        </a:rPr>
                        <m:t>=</m:t>
                      </m:r>
                      <m:sSubSup>
                        <m:sSubSupPr>
                          <m:ctrlPr>
                            <a:rPr lang="da-DK" sz="1400" i="1" dirty="0">
                              <a:latin typeface="Cambria Math" panose="02040503050406030204" pitchFamily="18" charset="0"/>
                            </a:rPr>
                          </m:ctrlPr>
                        </m:sSubSupPr>
                        <m:e>
                          <m:r>
                            <a:rPr lang="da-DK" sz="1400" i="1" dirty="0">
                              <a:latin typeface="Cambria Math" panose="02040503050406030204" pitchFamily="18" charset="0"/>
                            </a:rPr>
                            <m:t>∑</m:t>
                          </m:r>
                        </m:e>
                        <m:sub>
                          <m:r>
                            <a:rPr lang="da-DK" sz="1400" i="1" dirty="0" err="1">
                              <a:latin typeface="Cambria Math" panose="02040503050406030204" pitchFamily="18" charset="0"/>
                            </a:rPr>
                            <m:t>𝑛</m:t>
                          </m:r>
                          <m:r>
                            <a:rPr lang="da-DK" sz="1400" i="1" dirty="0">
                              <a:latin typeface="Cambria Math" panose="02040503050406030204" pitchFamily="18" charset="0"/>
                            </a:rPr>
                            <m:t>=</m:t>
                          </m:r>
                          <m:r>
                            <a:rPr lang="da-DK" sz="1400" b="0" i="1" dirty="0" smtClean="0">
                              <a:latin typeface="Cambria Math" panose="02040503050406030204" pitchFamily="18" charset="0"/>
                            </a:rPr>
                            <m:t>0</m:t>
                          </m:r>
                        </m:sub>
                        <m:sup>
                          <m:r>
                            <a:rPr lang="da-DK" sz="1400" i="1" dirty="0">
                              <a:latin typeface="Cambria Math" panose="02040503050406030204" pitchFamily="18" charset="0"/>
                            </a:rPr>
                            <m:t>𝑁</m:t>
                          </m:r>
                          <m:r>
                            <a:rPr lang="da-DK" sz="1400" b="0" i="1" dirty="0" smtClean="0">
                              <a:latin typeface="Cambria Math" panose="02040503050406030204" pitchFamily="18" charset="0"/>
                            </a:rPr>
                            <m:t>−1</m:t>
                          </m:r>
                        </m:sup>
                      </m:sSubSup>
                      <m:r>
                        <a:rPr lang="da-DK" sz="1400" i="1" dirty="0">
                          <a:latin typeface="Cambria Math" panose="02040503050406030204" pitchFamily="18" charset="0"/>
                        </a:rPr>
                        <m:t> </m:t>
                      </m:r>
                      <m:r>
                        <a:rPr lang="da-DK" sz="1400" i="1" dirty="0">
                          <a:latin typeface="Cambria Math" panose="02040503050406030204" pitchFamily="18" charset="0"/>
                        </a:rPr>
                        <m:t>𝑥</m:t>
                      </m:r>
                      <m:d>
                        <m:dPr>
                          <m:ctrlPr>
                            <a:rPr lang="da-DK" sz="1400" i="1" dirty="0">
                              <a:latin typeface="Cambria Math" panose="02040503050406030204" pitchFamily="18" charset="0"/>
                            </a:rPr>
                          </m:ctrlPr>
                        </m:dPr>
                        <m:e>
                          <m:r>
                            <a:rPr lang="da-DK" sz="1400" i="1" dirty="0">
                              <a:latin typeface="Cambria Math" panose="02040503050406030204" pitchFamily="18" charset="0"/>
                            </a:rPr>
                            <m:t>𝑛</m:t>
                          </m:r>
                        </m:e>
                      </m:d>
                      <m:r>
                        <a:rPr lang="da-DK" sz="1400" b="0" i="1" dirty="0" smtClean="0">
                          <a:latin typeface="Cambria Math" panose="02040503050406030204" pitchFamily="18" charset="0"/>
                        </a:rPr>
                        <m:t>=</m:t>
                      </m:r>
                      <m:r>
                        <a:rPr lang="da-DK" sz="1400" b="0" i="1" dirty="0" smtClean="0">
                          <a:latin typeface="Cambria Math" panose="02040503050406030204" pitchFamily="18" charset="0"/>
                        </a:rPr>
                        <m:t>𝑥</m:t>
                      </m:r>
                      <m:d>
                        <m:dPr>
                          <m:ctrlPr>
                            <a:rPr lang="da-DK" sz="1400" b="0" i="1" dirty="0" smtClean="0">
                              <a:latin typeface="Cambria Math" panose="02040503050406030204" pitchFamily="18" charset="0"/>
                            </a:rPr>
                          </m:ctrlPr>
                        </m:dPr>
                        <m:e>
                          <m:r>
                            <a:rPr lang="da-DK" sz="1400" b="0" i="1" dirty="0" smtClean="0">
                              <a:latin typeface="Cambria Math" panose="02040503050406030204" pitchFamily="18" charset="0"/>
                            </a:rPr>
                            <m:t>0</m:t>
                          </m:r>
                        </m:e>
                      </m:d>
                      <m:r>
                        <a:rPr lang="da-DK" sz="1400" b="0" i="1" dirty="0" smtClean="0">
                          <a:latin typeface="Cambria Math" panose="02040503050406030204" pitchFamily="18" charset="0"/>
                        </a:rPr>
                        <m:t>+</m:t>
                      </m:r>
                      <m:r>
                        <a:rPr lang="da-DK" sz="1400" b="0" i="1" dirty="0" smtClean="0">
                          <a:latin typeface="Cambria Math" panose="02040503050406030204" pitchFamily="18" charset="0"/>
                        </a:rPr>
                        <m:t>𝑥</m:t>
                      </m:r>
                      <m:d>
                        <m:dPr>
                          <m:ctrlPr>
                            <a:rPr lang="da-DK" sz="1400" b="0" i="1" dirty="0" smtClean="0">
                              <a:latin typeface="Cambria Math" panose="02040503050406030204" pitchFamily="18" charset="0"/>
                            </a:rPr>
                          </m:ctrlPr>
                        </m:dPr>
                        <m:e>
                          <m:r>
                            <a:rPr lang="da-DK" sz="1400" b="0" i="1" dirty="0" smtClean="0">
                              <a:latin typeface="Cambria Math" panose="02040503050406030204" pitchFamily="18" charset="0"/>
                            </a:rPr>
                            <m:t>1</m:t>
                          </m:r>
                        </m:e>
                      </m:d>
                      <m:r>
                        <a:rPr lang="da-DK" sz="1400" b="0" i="1" dirty="0" smtClean="0">
                          <a:latin typeface="Cambria Math" panose="02040503050406030204" pitchFamily="18" charset="0"/>
                        </a:rPr>
                        <m:t>+…</m:t>
                      </m:r>
                      <m:r>
                        <a:rPr lang="da-DK" sz="1400" i="1" dirty="0">
                          <a:latin typeface="Cambria Math" panose="02040503050406030204" pitchFamily="18" charset="0"/>
                        </a:rPr>
                        <m:t>+</m:t>
                      </m:r>
                      <m:r>
                        <a:rPr lang="da-DK" sz="1400" b="0" i="1" dirty="0" smtClean="0">
                          <a:latin typeface="Cambria Math" panose="02040503050406030204" pitchFamily="18" charset="0"/>
                        </a:rPr>
                        <m:t> </m:t>
                      </m:r>
                      <m:r>
                        <a:rPr lang="da-DK" sz="1400" i="1" dirty="0">
                          <a:latin typeface="Cambria Math" panose="02040503050406030204" pitchFamily="18" charset="0"/>
                        </a:rPr>
                        <m:t>𝑥</m:t>
                      </m:r>
                      <m:d>
                        <m:dPr>
                          <m:ctrlPr>
                            <a:rPr lang="da-DK" sz="1400" i="1" dirty="0">
                              <a:latin typeface="Cambria Math" panose="02040503050406030204" pitchFamily="18" charset="0"/>
                            </a:rPr>
                          </m:ctrlPr>
                        </m:dPr>
                        <m:e>
                          <m:r>
                            <a:rPr lang="da-DK" sz="1400" b="0" i="1" dirty="0" smtClean="0">
                              <a:latin typeface="Cambria Math" panose="02040503050406030204" pitchFamily="18" charset="0"/>
                            </a:rPr>
                            <m:t>𝑁</m:t>
                          </m:r>
                          <m:r>
                            <a:rPr lang="da-DK" sz="1400" b="0" i="1" dirty="0" smtClean="0">
                              <a:latin typeface="Cambria Math" panose="02040503050406030204" pitchFamily="18" charset="0"/>
                            </a:rPr>
                            <m:t>−1</m:t>
                          </m:r>
                        </m:e>
                      </m:d>
                    </m:oMath>
                  </m:oMathPara>
                </a14:m>
                <a:endParaRPr lang="da-DK" sz="1400" dirty="0">
                  <a:latin typeface="Consolas" panose="020B0609020204030204" pitchFamily="49" charset="0"/>
                </a:endParaRPr>
              </a:p>
              <a:p>
                <a:pPr marL="0" indent="0">
                  <a:buNone/>
                </a:pPr>
                <a:r>
                  <a:rPr lang="da-DK" sz="1400" b="1" dirty="0">
                    <a:latin typeface="Consolas" panose="020B0609020204030204" pitchFamily="49" charset="0"/>
                  </a:rPr>
                  <a:t>Fremgangsmåde:</a:t>
                </a:r>
              </a:p>
              <a:p>
                <a:pPr marL="342900" indent="-342900">
                  <a:buFont typeface="+mj-lt"/>
                  <a:buAutoNum type="arabicPeriod"/>
                </a:pPr>
                <a:r>
                  <a:rPr lang="da-DK" sz="1400" dirty="0">
                    <a:latin typeface="Consolas" panose="020B0609020204030204" pitchFamily="49" charset="0"/>
                  </a:rPr>
                  <a:t>Definer et array </a:t>
                </a:r>
                <a:r>
                  <a:rPr lang="da-DK" sz="1400" dirty="0" err="1">
                    <a:latin typeface="Consolas" panose="020B0609020204030204" pitchFamily="49" charset="0"/>
                  </a:rPr>
                  <a:t>arr</a:t>
                </a:r>
                <a:r>
                  <a:rPr lang="da-DK" sz="1400" dirty="0">
                    <a:latin typeface="Consolas" panose="020B0609020204030204" pitchFamily="49" charset="0"/>
                  </a:rPr>
                  <a:t> som indeholder alle </a:t>
                </a:r>
                <a:r>
                  <a:rPr lang="da-DK" sz="1400" dirty="0" err="1">
                    <a:latin typeface="Consolas" panose="020B0609020204030204" pitchFamily="49" charset="0"/>
                  </a:rPr>
                  <a:t>talene</a:t>
                </a:r>
                <a:r>
                  <a:rPr lang="da-DK" sz="1400" dirty="0">
                    <a:latin typeface="Consolas" panose="020B0609020204030204" pitchFamily="49" charset="0"/>
                  </a:rPr>
                  <a:t> ovenover.</a:t>
                </a:r>
              </a:p>
              <a:p>
                <a:pPr marL="342900" indent="-342900">
                  <a:buFont typeface="+mj-lt"/>
                  <a:buAutoNum type="arabicPeriod"/>
                </a:pPr>
                <a:r>
                  <a:rPr lang="da-DK" sz="1400" dirty="0">
                    <a:latin typeface="Consolas" panose="020B0609020204030204" pitchFamily="49" charset="0"/>
                  </a:rPr>
                  <a:t>Definer en variabel sum, og sæt den til 0.</a:t>
                </a:r>
              </a:p>
              <a:p>
                <a:pPr marL="342900" indent="-342900">
                  <a:buFont typeface="+mj-lt"/>
                  <a:buAutoNum type="arabicPeriod"/>
                </a:pPr>
                <a:r>
                  <a:rPr lang="da-DK" sz="1400" dirty="0" err="1">
                    <a:latin typeface="Consolas" panose="020B0609020204030204" pitchFamily="49" charset="0"/>
                  </a:rPr>
                  <a:t>vha</a:t>
                </a:r>
                <a:r>
                  <a:rPr lang="da-DK" sz="1400" dirty="0">
                    <a:latin typeface="Consolas" panose="020B0609020204030204" pitchFamily="49" charset="0"/>
                  </a:rPr>
                  <a:t> et loop summer alle tallene i </a:t>
                </a:r>
                <a:r>
                  <a:rPr lang="da-DK" sz="1400" dirty="0" err="1">
                    <a:latin typeface="Consolas" panose="020B0609020204030204" pitchFamily="49" charset="0"/>
                  </a:rPr>
                  <a:t>arr</a:t>
                </a:r>
                <a:r>
                  <a:rPr lang="da-DK" sz="1400" dirty="0">
                    <a:latin typeface="Consolas" panose="020B0609020204030204" pitchFamily="49" charset="0"/>
                  </a:rPr>
                  <a:t> i via variablen sum.</a:t>
                </a:r>
                <a:endParaRPr lang="da-DK" sz="1000" dirty="0">
                  <a:latin typeface="Consolas" panose="020B0609020204030204" pitchFamily="49" charset="0"/>
                </a:endParaRPr>
              </a:p>
              <a:p>
                <a:pPr marL="342900" indent="-342900">
                  <a:buFont typeface="+mj-lt"/>
                  <a:buAutoNum type="arabicPeriod"/>
                </a:pPr>
                <a:r>
                  <a:rPr lang="da-DK" sz="1400" dirty="0">
                    <a:latin typeface="Consolas" panose="020B0609020204030204" pitchFamily="49" charset="0"/>
                  </a:rPr>
                  <a:t>Print </a:t>
                </a:r>
                <a:r>
                  <a:rPr lang="da-DK" sz="1400" dirty="0" err="1">
                    <a:latin typeface="Consolas" panose="020B0609020204030204" pitchFamily="49" charset="0"/>
                  </a:rPr>
                  <a:t>summ</a:t>
                </a:r>
                <a:r>
                  <a:rPr lang="da-DK" sz="1400" dirty="0">
                    <a:latin typeface="Consolas" panose="020B0609020204030204" pitchFamily="49" charset="0"/>
                  </a:rPr>
                  <a:t> ud.</a:t>
                </a:r>
              </a:p>
              <a:p>
                <a:pPr marL="342900" indent="-342900">
                  <a:buFont typeface="+mj-lt"/>
                  <a:buAutoNum type="arabicPeriod"/>
                </a:pPr>
                <a:r>
                  <a:rPr lang="da-DK" sz="1400" dirty="0" err="1">
                    <a:latin typeface="Consolas" panose="020B0609020204030204" pitchFamily="49" charset="0"/>
                  </a:rPr>
                  <a:t>Compile</a:t>
                </a:r>
                <a:r>
                  <a:rPr lang="da-DK" sz="1400" dirty="0">
                    <a:latin typeface="Consolas" panose="020B0609020204030204" pitchFamily="49" charset="0"/>
                  </a:rPr>
                  <a:t> og kør programmet</a:t>
                </a:r>
              </a:p>
            </p:txBody>
          </p:sp>
        </mc:Choice>
        <mc:Fallback>
          <p:sp useBgFill="1">
            <p:nvSpPr>
              <p:cNvPr id="4" name="Text Placeholder 3">
                <a:extLst>
                  <a:ext uri="{FF2B5EF4-FFF2-40B4-BE49-F238E27FC236}">
                    <a16:creationId xmlns:a16="http://schemas.microsoft.com/office/drawing/2014/main" id="{31735FCE-4809-1785-251A-5BBCE2534A2F}"/>
                  </a:ext>
                </a:extLst>
              </p:cNvPr>
              <p:cNvSpPr>
                <a:spLocks noGrp="1" noRot="1" noChangeAspect="1" noMove="1" noResize="1" noEditPoints="1" noAdjustHandles="1" noChangeArrowheads="1" noChangeShapeType="1" noTextEdit="1"/>
              </p:cNvSpPr>
              <p:nvPr>
                <p:ph type="body" sz="quarter" idx="13"/>
              </p:nvPr>
            </p:nvSpPr>
            <p:spPr>
              <a:xfrm>
                <a:off x="587375" y="1805749"/>
                <a:ext cx="10752512" cy="4333794"/>
              </a:xfrm>
              <a:blipFill>
                <a:blip r:embed="rId2"/>
                <a:stretch>
                  <a:fillRect l="-1020"/>
                </a:stretch>
              </a:blipFill>
            </p:spPr>
            <p:txBody>
              <a:bodyPr/>
              <a:lstStyle/>
              <a:p>
                <a:r>
                  <a:rPr lang="da-DK">
                    <a:noFill/>
                  </a:rPr>
                  <a:t> </a:t>
                </a:r>
              </a:p>
            </p:txBody>
          </p:sp>
        </mc:Fallback>
      </mc:AlternateContent>
      <p:sp>
        <p:nvSpPr>
          <p:cNvPr id="5" name="Slide Number Placeholder 4">
            <a:extLst>
              <a:ext uri="{FF2B5EF4-FFF2-40B4-BE49-F238E27FC236}">
                <a16:creationId xmlns:a16="http://schemas.microsoft.com/office/drawing/2014/main" id="{5CC1B7CD-E2E8-EFEC-265F-FDB553051351}"/>
              </a:ext>
            </a:extLst>
          </p:cNvPr>
          <p:cNvSpPr>
            <a:spLocks noGrp="1"/>
          </p:cNvSpPr>
          <p:nvPr>
            <p:ph type="sldNum" sz="quarter" idx="4"/>
          </p:nvPr>
        </p:nvSpPr>
        <p:spPr/>
        <p:txBody>
          <a:bodyPr/>
          <a:lstStyle/>
          <a:p>
            <a:fld id="{D8D877B3-D348-4611-9BDB-C5374591D951}" type="slidenum">
              <a:rPr lang="en-US" smtClean="0"/>
              <a:pPr/>
              <a:t>40</a:t>
            </a:fld>
            <a:endParaRPr lang="en-US" dirty="0"/>
          </a:p>
        </p:txBody>
      </p:sp>
    </p:spTree>
    <p:extLst>
      <p:ext uri="{BB962C8B-B14F-4D97-AF65-F5344CB8AC3E}">
        <p14:creationId xmlns:p14="http://schemas.microsoft.com/office/powerpoint/2010/main" val="821787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1005-3FB5-5CC5-EC6F-8143720839D8}"/>
              </a:ext>
            </a:extLst>
          </p:cNvPr>
          <p:cNvSpPr>
            <a:spLocks noGrp="1"/>
          </p:cNvSpPr>
          <p:nvPr>
            <p:ph type="title"/>
          </p:nvPr>
        </p:nvSpPr>
        <p:spPr>
          <a:xfrm>
            <a:off x="587374" y="367628"/>
            <a:ext cx="7271932" cy="1621619"/>
          </a:xfrm>
        </p:spPr>
        <p:txBody>
          <a:bodyPr/>
          <a:lstStyle/>
          <a:p>
            <a:r>
              <a:rPr lang="da-DK" dirty="0"/>
              <a:t>Opgave: descriptive2</a:t>
            </a:r>
            <a:br>
              <a:rPr lang="da-DK" dirty="0"/>
            </a:br>
            <a:r>
              <a:rPr lang="da-DK" dirty="0"/>
              <a:t>Gennemsnit</a:t>
            </a:r>
            <a:endParaRPr lang="en-DK"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1735FCE-4809-1785-251A-5BBCE2534A2F}"/>
                  </a:ext>
                </a:extLst>
              </p:cNvPr>
              <p:cNvSpPr>
                <a:spLocks noGrp="1"/>
              </p:cNvSpPr>
              <p:nvPr>
                <p:ph type="body" sz="quarter" idx="13"/>
              </p:nvPr>
            </p:nvSpPr>
            <p:spPr>
              <a:xfrm>
                <a:off x="587375" y="2262579"/>
                <a:ext cx="11019168" cy="4292130"/>
              </a:xfrm>
            </p:spPr>
            <p:txBody>
              <a:bodyPr>
                <a:noAutofit/>
              </a:bodyPr>
              <a:lstStyle/>
              <a:p>
                <a:pPr marL="0" indent="0">
                  <a:buNone/>
                </a:pPr>
                <a:r>
                  <a:rPr lang="da-DK" sz="1400" dirty="0">
                    <a:latin typeface="Consolas" panose="020B0609020204030204" pitchFamily="49" charset="0"/>
                  </a:rPr>
                  <a:t>Lav en program, som kan regne middelværdien af følgende tal: </a:t>
                </a:r>
                <a:r>
                  <a:rPr lang="en-US" sz="1400" dirty="0">
                    <a:latin typeface="Consolas" panose="020B0609020204030204" pitchFamily="49" charset="0"/>
                  </a:rPr>
                  <a:t>{151,123,7,1,-31,0,17,9921,9,15,-1003,-3,17}</a:t>
                </a:r>
                <a:endParaRPr lang="da-DK" sz="1400" dirty="0">
                  <a:latin typeface="Consolas" panose="020B0609020204030204" pitchFamily="49" charset="0"/>
                </a:endParaRPr>
              </a:p>
              <a:p>
                <a:pPr>
                  <a:buFont typeface="Arial" panose="020B0604020202020204" pitchFamily="34" charset="0"/>
                  <a:buChar char="•"/>
                </a:pPr>
                <a:r>
                  <a:rPr lang="da-DK" sz="1400" dirty="0">
                    <a:latin typeface="Consolas" panose="020B0609020204030204" pitchFamily="49" charset="0"/>
                  </a:rPr>
                  <a:t>Gennemsnit: </a:t>
                </a:r>
                <a:endParaRPr lang="da-DK" sz="1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a-DK" sz="1400" i="1" dirty="0">
                              <a:latin typeface="Cambria Math" panose="02040503050406030204" pitchFamily="18" charset="0"/>
                            </a:rPr>
                          </m:ctrlPr>
                        </m:accPr>
                        <m:e>
                          <m:r>
                            <a:rPr lang="da-DK" sz="1400" i="1" dirty="0">
                              <a:latin typeface="Cambria Math" panose="02040503050406030204" pitchFamily="18" charset="0"/>
                            </a:rPr>
                            <m:t>𝑥</m:t>
                          </m:r>
                        </m:e>
                      </m:acc>
                      <m:r>
                        <a:rPr lang="da-DK" sz="1400" i="1" dirty="0" smtClean="0">
                          <a:latin typeface="Cambria Math" panose="02040503050406030204" pitchFamily="18" charset="0"/>
                        </a:rPr>
                        <m:t>=</m:t>
                      </m:r>
                      <m:f>
                        <m:fPr>
                          <m:ctrlPr>
                            <a:rPr lang="da-DK" sz="1400" i="1" dirty="0" smtClean="0">
                              <a:latin typeface="Cambria Math" panose="02040503050406030204" pitchFamily="18" charset="0"/>
                            </a:rPr>
                          </m:ctrlPr>
                        </m:fPr>
                        <m:num>
                          <m:sSubSup>
                            <m:sSubSupPr>
                              <m:ctrlPr>
                                <a:rPr lang="da-DK" sz="1400" i="1" dirty="0">
                                  <a:latin typeface="Cambria Math" panose="02040503050406030204" pitchFamily="18" charset="0"/>
                                </a:rPr>
                              </m:ctrlPr>
                            </m:sSubSupPr>
                            <m:e>
                              <m:r>
                                <a:rPr lang="da-DK" sz="1400" i="1" dirty="0">
                                  <a:latin typeface="Cambria Math" panose="02040503050406030204" pitchFamily="18" charset="0"/>
                                </a:rPr>
                                <m:t>∑</m:t>
                              </m:r>
                            </m:e>
                            <m:sub>
                              <m:r>
                                <a:rPr lang="da-DK" sz="1400" i="1" dirty="0" err="1">
                                  <a:latin typeface="Cambria Math" panose="02040503050406030204" pitchFamily="18" charset="0"/>
                                </a:rPr>
                                <m:t>𝑛</m:t>
                              </m:r>
                              <m:r>
                                <a:rPr lang="da-DK" sz="1400" i="1" dirty="0">
                                  <a:latin typeface="Cambria Math" panose="02040503050406030204" pitchFamily="18" charset="0"/>
                                </a:rPr>
                                <m:t>=</m:t>
                              </m:r>
                              <m:r>
                                <a:rPr lang="da-DK" sz="1400" b="0" i="1" dirty="0" smtClean="0">
                                  <a:latin typeface="Cambria Math" panose="02040503050406030204" pitchFamily="18" charset="0"/>
                                </a:rPr>
                                <m:t>0</m:t>
                              </m:r>
                            </m:sub>
                            <m:sup>
                              <m:r>
                                <a:rPr lang="da-DK" sz="1400" i="1" dirty="0">
                                  <a:latin typeface="Cambria Math" panose="02040503050406030204" pitchFamily="18" charset="0"/>
                                </a:rPr>
                                <m:t>𝑁</m:t>
                              </m:r>
                              <m:r>
                                <a:rPr lang="da-DK" sz="1400" b="0" i="1" dirty="0" smtClean="0">
                                  <a:latin typeface="Cambria Math" panose="02040503050406030204" pitchFamily="18" charset="0"/>
                                </a:rPr>
                                <m:t>−1</m:t>
                              </m:r>
                            </m:sup>
                          </m:sSubSup>
                          <m:r>
                            <a:rPr lang="da-DK" sz="1400" i="1" dirty="0">
                              <a:latin typeface="Cambria Math" panose="02040503050406030204" pitchFamily="18" charset="0"/>
                            </a:rPr>
                            <m:t> </m:t>
                          </m:r>
                          <m:r>
                            <a:rPr lang="da-DK" sz="1400" i="1" dirty="0">
                              <a:latin typeface="Cambria Math" panose="02040503050406030204" pitchFamily="18" charset="0"/>
                            </a:rPr>
                            <m:t>𝑥</m:t>
                          </m:r>
                          <m:d>
                            <m:dPr>
                              <m:ctrlPr>
                                <a:rPr lang="da-DK" sz="1400" i="1" dirty="0">
                                  <a:latin typeface="Cambria Math" panose="02040503050406030204" pitchFamily="18" charset="0"/>
                                </a:rPr>
                              </m:ctrlPr>
                            </m:dPr>
                            <m:e>
                              <m:r>
                                <a:rPr lang="da-DK" sz="1400" i="1" dirty="0">
                                  <a:latin typeface="Cambria Math" panose="02040503050406030204" pitchFamily="18" charset="0"/>
                                </a:rPr>
                                <m:t>𝑛</m:t>
                              </m:r>
                            </m:e>
                          </m:d>
                        </m:num>
                        <m:den>
                          <m:r>
                            <a:rPr lang="da-DK" sz="1400" b="0" i="1" dirty="0" smtClean="0">
                              <a:latin typeface="Cambria Math" panose="02040503050406030204" pitchFamily="18" charset="0"/>
                            </a:rPr>
                            <m:t>𝑁</m:t>
                          </m:r>
                        </m:den>
                      </m:f>
                    </m:oMath>
                  </m:oMathPara>
                </a14:m>
                <a:endParaRPr lang="da-DK" sz="1400" dirty="0">
                  <a:latin typeface="Consolas" panose="020B0609020204030204" pitchFamily="49" charset="0"/>
                </a:endParaRPr>
              </a:p>
              <a:p>
                <a:pPr marL="0" indent="0">
                  <a:buNone/>
                </a:pPr>
                <a:r>
                  <a:rPr lang="da-DK" sz="1400" b="1" dirty="0">
                    <a:latin typeface="Consolas" panose="020B0609020204030204" pitchFamily="49" charset="0"/>
                  </a:rPr>
                  <a:t>Fremgangsmåde:</a:t>
                </a:r>
              </a:p>
              <a:p>
                <a:pPr marL="342900" indent="-342900">
                  <a:buFont typeface="+mj-lt"/>
                  <a:buAutoNum type="arabicPeriod"/>
                </a:pPr>
                <a:r>
                  <a:rPr lang="da-DK" sz="1400" dirty="0">
                    <a:latin typeface="Consolas" panose="020B0609020204030204" pitchFamily="49" charset="0"/>
                  </a:rPr>
                  <a:t>Tag summen af alle de tal brugeren har taget som input </a:t>
                </a:r>
              </a:p>
              <a:p>
                <a:pPr marL="863600" lvl="2" indent="-342900">
                  <a:buFont typeface="+mj-lt"/>
                  <a:buAutoNum type="arabicPeriod"/>
                </a:pPr>
                <a:r>
                  <a:rPr lang="da-DK" sz="1000" dirty="0">
                    <a:latin typeface="Consolas" panose="020B0609020204030204" pitchFamily="49" charset="0"/>
                  </a:rPr>
                  <a:t>brug sidste opgave som udgangspunkt</a:t>
                </a:r>
              </a:p>
              <a:p>
                <a:pPr marL="342900" indent="-342900">
                  <a:buFont typeface="+mj-lt"/>
                  <a:buAutoNum type="arabicPeriod"/>
                </a:pPr>
                <a:r>
                  <a:rPr lang="da-DK" sz="1400" dirty="0">
                    <a:latin typeface="Consolas" panose="020B0609020204030204" pitchFamily="49" charset="0"/>
                  </a:rPr>
                  <a:t>gem gennemsnittet i en variabel gennemsnit, som er defineret som </a:t>
                </a:r>
                <a:r>
                  <a:rPr lang="da-DK" sz="1400" b="1" dirty="0">
                    <a:solidFill>
                      <a:srgbClr val="FF0000"/>
                    </a:solidFill>
                    <a:latin typeface="Consolas" panose="020B0609020204030204" pitchFamily="49" charset="0"/>
                  </a:rPr>
                  <a:t>sum / N</a:t>
                </a:r>
                <a:r>
                  <a:rPr lang="da-DK" sz="1400" dirty="0">
                    <a:solidFill>
                      <a:srgbClr val="FF0000"/>
                    </a:solidFill>
                    <a:latin typeface="Consolas" panose="020B0609020204030204" pitchFamily="49" charset="0"/>
                  </a:rPr>
                  <a:t> </a:t>
                </a:r>
                <a:r>
                  <a:rPr lang="da-DK" sz="1400" dirty="0">
                    <a:latin typeface="Consolas" panose="020B0609020204030204" pitchFamily="49" charset="0"/>
                  </a:rPr>
                  <a:t>ud.</a:t>
                </a:r>
              </a:p>
              <a:p>
                <a:pPr marL="342900" indent="-342900">
                  <a:buFont typeface="+mj-lt"/>
                  <a:buAutoNum type="arabicPeriod"/>
                </a:pPr>
                <a:r>
                  <a:rPr lang="da-DK" sz="1400" dirty="0">
                    <a:latin typeface="Consolas" panose="020B0609020204030204" pitchFamily="49" charset="0"/>
                  </a:rPr>
                  <a:t>Compiler og kør programmet fra terminalen og </a:t>
                </a:r>
                <a:r>
                  <a:rPr lang="da-DK" sz="1400" dirty="0" err="1">
                    <a:latin typeface="Consolas" panose="020B0609020204030204" pitchFamily="49" charset="0"/>
                  </a:rPr>
                  <a:t>vs</a:t>
                </a:r>
                <a:r>
                  <a:rPr lang="da-DK" sz="1400" dirty="0">
                    <a:latin typeface="Consolas" panose="020B0609020204030204" pitchFamily="49" charset="0"/>
                  </a:rPr>
                  <a:t> </a:t>
                </a:r>
                <a:r>
                  <a:rPr lang="da-DK" sz="1400" dirty="0" err="1">
                    <a:latin typeface="Consolas" panose="020B0609020204030204" pitchFamily="49" charset="0"/>
                  </a:rPr>
                  <a:t>code</a:t>
                </a:r>
                <a:endParaRPr lang="da-DK" sz="1400" dirty="0">
                  <a:latin typeface="Consolas" panose="020B0609020204030204" pitchFamily="49" charset="0"/>
                </a:endParaRPr>
              </a:p>
              <a:p>
                <a:pPr marL="342900" indent="-342900">
                  <a:buFont typeface="+mj-lt"/>
                  <a:buAutoNum type="arabicPeriod"/>
                </a:pPr>
                <a:endParaRPr lang="da-DK" sz="1400" dirty="0">
                  <a:latin typeface="Consolas" panose="020B0609020204030204" pitchFamily="49" charset="0"/>
                </a:endParaRPr>
              </a:p>
            </p:txBody>
          </p:sp>
        </mc:Choice>
        <mc:Fallback>
          <p:sp>
            <p:nvSpPr>
              <p:cNvPr id="4" name="Text Placeholder 3">
                <a:extLst>
                  <a:ext uri="{FF2B5EF4-FFF2-40B4-BE49-F238E27FC236}">
                    <a16:creationId xmlns:a16="http://schemas.microsoft.com/office/drawing/2014/main" id="{31735FCE-4809-1785-251A-5BBCE2534A2F}"/>
                  </a:ext>
                </a:extLst>
              </p:cNvPr>
              <p:cNvSpPr>
                <a:spLocks noGrp="1" noRot="1" noChangeAspect="1" noMove="1" noResize="1" noEditPoints="1" noAdjustHandles="1" noChangeArrowheads="1" noChangeShapeType="1" noTextEdit="1"/>
              </p:cNvSpPr>
              <p:nvPr>
                <p:ph type="body" sz="quarter" idx="13"/>
              </p:nvPr>
            </p:nvSpPr>
            <p:spPr>
              <a:xfrm>
                <a:off x="587375" y="2262579"/>
                <a:ext cx="11019168" cy="4292130"/>
              </a:xfrm>
              <a:blipFill>
                <a:blip r:embed="rId2"/>
                <a:stretch>
                  <a:fillRect l="-996"/>
                </a:stretch>
              </a:blipFill>
            </p:spPr>
            <p:txBody>
              <a:bodyPr/>
              <a:lstStyle/>
              <a:p>
                <a:r>
                  <a:rPr lang="da-DK">
                    <a:noFill/>
                  </a:rPr>
                  <a:t> </a:t>
                </a:r>
              </a:p>
            </p:txBody>
          </p:sp>
        </mc:Fallback>
      </mc:AlternateContent>
      <p:sp>
        <p:nvSpPr>
          <p:cNvPr id="5" name="Slide Number Placeholder 4">
            <a:extLst>
              <a:ext uri="{FF2B5EF4-FFF2-40B4-BE49-F238E27FC236}">
                <a16:creationId xmlns:a16="http://schemas.microsoft.com/office/drawing/2014/main" id="{5CC1B7CD-E2E8-EFEC-265F-FDB553051351}"/>
              </a:ext>
            </a:extLst>
          </p:cNvPr>
          <p:cNvSpPr>
            <a:spLocks noGrp="1"/>
          </p:cNvSpPr>
          <p:nvPr>
            <p:ph type="sldNum" sz="quarter" idx="4"/>
          </p:nvPr>
        </p:nvSpPr>
        <p:spPr/>
        <p:txBody>
          <a:bodyPr/>
          <a:lstStyle/>
          <a:p>
            <a:fld id="{D8D877B3-D348-4611-9BDB-C5374591D951}" type="slidenum">
              <a:rPr lang="en-US" smtClean="0"/>
              <a:pPr/>
              <a:t>41</a:t>
            </a:fld>
            <a:endParaRPr lang="en-US" dirty="0"/>
          </a:p>
        </p:txBody>
      </p:sp>
    </p:spTree>
    <p:extLst>
      <p:ext uri="{BB962C8B-B14F-4D97-AF65-F5344CB8AC3E}">
        <p14:creationId xmlns:p14="http://schemas.microsoft.com/office/powerpoint/2010/main" val="2932531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1005-3FB5-5CC5-EC6F-8143720839D8}"/>
              </a:ext>
            </a:extLst>
          </p:cNvPr>
          <p:cNvSpPr>
            <a:spLocks noGrp="1"/>
          </p:cNvSpPr>
          <p:nvPr>
            <p:ph type="title"/>
          </p:nvPr>
        </p:nvSpPr>
        <p:spPr>
          <a:xfrm>
            <a:off x="587374" y="367628"/>
            <a:ext cx="7271932" cy="1621619"/>
          </a:xfrm>
        </p:spPr>
        <p:txBody>
          <a:bodyPr/>
          <a:lstStyle/>
          <a:p>
            <a:r>
              <a:rPr lang="da-DK" dirty="0"/>
              <a:t>Opgave: descriptive3 </a:t>
            </a:r>
            <a:br>
              <a:rPr lang="da-DK" dirty="0"/>
            </a:br>
            <a:r>
              <a:rPr lang="da-DK" sz="3200" dirty="0"/>
              <a:t>standard afvigelse</a:t>
            </a:r>
            <a:endParaRPr lang="en-DK"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1735FCE-4809-1785-251A-5BBCE2534A2F}"/>
                  </a:ext>
                </a:extLst>
              </p:cNvPr>
              <p:cNvSpPr>
                <a:spLocks noGrp="1"/>
              </p:cNvSpPr>
              <p:nvPr>
                <p:ph type="body" sz="quarter" idx="13"/>
              </p:nvPr>
            </p:nvSpPr>
            <p:spPr>
              <a:xfrm>
                <a:off x="587375" y="1850231"/>
                <a:ext cx="11323980" cy="4200525"/>
              </a:xfrm>
            </p:spPr>
            <p:txBody>
              <a:bodyPr>
                <a:normAutofit fontScale="77500" lnSpcReduction="20000"/>
              </a:bodyPr>
              <a:lstStyle/>
              <a:p>
                <a:pPr marL="0" indent="0">
                  <a:buNone/>
                </a:pPr>
                <a:r>
                  <a:rPr lang="da-DK" sz="1400" dirty="0">
                    <a:latin typeface="Consolas" panose="020B0609020204030204" pitchFamily="49" charset="0"/>
                  </a:rPr>
                  <a:t>Lav en program, som kan regne middelværdien og standard afvigelsen af alder (og hvis du får tid: højde, og vægt) på en liste af patienter i en patient journalen. Overvej hvilke </a:t>
                </a:r>
                <a:r>
                  <a:rPr lang="da-DK" sz="1400" dirty="0" err="1">
                    <a:latin typeface="Consolas" panose="020B0609020204030204" pitchFamily="49" charset="0"/>
                  </a:rPr>
                  <a:t>libraries</a:t>
                </a:r>
                <a:r>
                  <a:rPr lang="da-DK" sz="1400" dirty="0">
                    <a:latin typeface="Consolas" panose="020B0609020204030204" pitchFamily="49" charset="0"/>
                  </a:rPr>
                  <a:t> vi skal bruge (</a:t>
                </a:r>
                <a:r>
                  <a:rPr lang="da-DK" sz="1000" dirty="0">
                    <a:latin typeface="Consolas" panose="020B0609020204030204" pitchFamily="49" charset="0"/>
                  </a:rPr>
                  <a:t>Hint: Hvordan man udregner </a:t>
                </a:r>
                <a14:m>
                  <m:oMath xmlns:m="http://schemas.openxmlformats.org/officeDocument/2006/math">
                    <m:sSup>
                      <m:sSupPr>
                        <m:ctrlPr>
                          <a:rPr lang="da-DK" sz="1000" i="1" dirty="0">
                            <a:latin typeface="Cambria Math" panose="02040503050406030204" pitchFamily="18" charset="0"/>
                          </a:rPr>
                        </m:ctrlPr>
                      </m:sSupPr>
                      <m:e>
                        <m:r>
                          <a:rPr lang="da-DK" sz="1000" i="1" dirty="0">
                            <a:latin typeface="Cambria Math" panose="02040503050406030204" pitchFamily="18" charset="0"/>
                          </a:rPr>
                          <m:t>𝑥</m:t>
                        </m:r>
                      </m:e>
                      <m:sup>
                        <m:r>
                          <a:rPr lang="da-DK" sz="1000" i="1" dirty="0">
                            <a:latin typeface="Cambria Math" panose="02040503050406030204" pitchFamily="18" charset="0"/>
                          </a:rPr>
                          <m:t>2</m:t>
                        </m:r>
                      </m:sup>
                    </m:sSup>
                  </m:oMath>
                </a14:m>
                <a:r>
                  <a:rPr lang="da-DK" sz="1000" dirty="0">
                    <a:latin typeface="Consolas" panose="020B0609020204030204" pitchFamily="49" charset="0"/>
                  </a:rPr>
                  <a:t> og </a:t>
                </a:r>
                <a14:m>
                  <m:oMath xmlns:m="http://schemas.openxmlformats.org/officeDocument/2006/math">
                    <m:rad>
                      <m:radPr>
                        <m:degHide m:val="on"/>
                        <m:ctrlPr>
                          <a:rPr lang="da-DK" sz="1000" i="1" dirty="0">
                            <a:latin typeface="Cambria Math" panose="02040503050406030204" pitchFamily="18" charset="0"/>
                          </a:rPr>
                        </m:ctrlPr>
                      </m:radPr>
                      <m:deg/>
                      <m:e>
                        <m:r>
                          <a:rPr lang="da-DK" sz="1000" i="1" dirty="0">
                            <a:latin typeface="Cambria Math" panose="02040503050406030204" pitchFamily="18" charset="0"/>
                          </a:rPr>
                          <m:t>𝑥</m:t>
                        </m:r>
                      </m:e>
                    </m:rad>
                  </m:oMath>
                </a14:m>
                <a:r>
                  <a:rPr lang="da-DK" sz="1000" dirty="0">
                    <a:latin typeface="Consolas" panose="020B0609020204030204" pitchFamily="49" charset="0"/>
                  </a:rPr>
                  <a:t> i c. Findes der muligvis et </a:t>
                </a:r>
                <a:r>
                  <a:rPr lang="da-DK" sz="1000" dirty="0" err="1">
                    <a:latin typeface="Consolas" panose="020B0609020204030204" pitchFamily="49" charset="0"/>
                  </a:rPr>
                  <a:t>library</a:t>
                </a:r>
                <a:r>
                  <a:rPr lang="da-DK" sz="1000" dirty="0">
                    <a:latin typeface="Consolas" panose="020B0609020204030204" pitchFamily="49" charset="0"/>
                  </a:rPr>
                  <a:t> med math-funktioner?)</a:t>
                </a:r>
                <a:endParaRPr lang="da-DK" sz="1400" b="1" dirty="0">
                  <a:latin typeface="Consolas" panose="020B0609020204030204" pitchFamily="49" charset="0"/>
                </a:endParaRPr>
              </a:p>
              <a:p>
                <a:pPr marL="0" indent="0">
                  <a:buNone/>
                </a:pPr>
                <a:r>
                  <a:rPr lang="da-DK" sz="1400" dirty="0">
                    <a:latin typeface="Consolas" panose="020B0609020204030204" pitchFamily="49" charset="0"/>
                  </a:rPr>
                  <a:t>gennemsnit: </a:t>
                </a:r>
              </a:p>
              <a:p>
                <a:pPr marL="0" indent="0">
                  <a:buNone/>
                </a:pPr>
                <a14:m>
                  <m:oMathPara xmlns:m="http://schemas.openxmlformats.org/officeDocument/2006/math">
                    <m:oMathParaPr>
                      <m:jc m:val="centerGroup"/>
                    </m:oMathParaPr>
                    <m:oMath xmlns:m="http://schemas.openxmlformats.org/officeDocument/2006/math">
                      <m:acc>
                        <m:accPr>
                          <m:chr m:val="̅"/>
                          <m:ctrlPr>
                            <a:rPr lang="da-DK" sz="1400" i="1" dirty="0">
                              <a:latin typeface="Cambria Math" panose="02040503050406030204" pitchFamily="18" charset="0"/>
                            </a:rPr>
                          </m:ctrlPr>
                        </m:accPr>
                        <m:e>
                          <m:r>
                            <a:rPr lang="da-DK" sz="1400" i="1" dirty="0">
                              <a:latin typeface="Cambria Math" panose="02040503050406030204" pitchFamily="18" charset="0"/>
                            </a:rPr>
                            <m:t>𝑥</m:t>
                          </m:r>
                        </m:e>
                      </m:acc>
                      <m:r>
                        <a:rPr lang="da-DK" sz="1400" i="1" dirty="0" smtClean="0">
                          <a:latin typeface="Cambria Math" panose="02040503050406030204" pitchFamily="18" charset="0"/>
                        </a:rPr>
                        <m:t>=</m:t>
                      </m:r>
                      <m:f>
                        <m:fPr>
                          <m:ctrlPr>
                            <a:rPr lang="da-DK" sz="1400" i="1" dirty="0" smtClean="0">
                              <a:latin typeface="Cambria Math" panose="02040503050406030204" pitchFamily="18" charset="0"/>
                            </a:rPr>
                          </m:ctrlPr>
                        </m:fPr>
                        <m:num>
                          <m:sSubSup>
                            <m:sSubSupPr>
                              <m:ctrlPr>
                                <a:rPr lang="da-DK" sz="1400" i="1" dirty="0">
                                  <a:latin typeface="Cambria Math" panose="02040503050406030204" pitchFamily="18" charset="0"/>
                                </a:rPr>
                              </m:ctrlPr>
                            </m:sSubSupPr>
                            <m:e>
                              <m:r>
                                <a:rPr lang="da-DK" sz="1400" i="1" dirty="0">
                                  <a:latin typeface="Cambria Math" panose="02040503050406030204" pitchFamily="18" charset="0"/>
                                </a:rPr>
                                <m:t>∑</m:t>
                              </m:r>
                            </m:e>
                            <m:sub>
                              <m:r>
                                <a:rPr lang="da-DK" sz="1400" i="1" dirty="0" err="1">
                                  <a:latin typeface="Cambria Math" panose="02040503050406030204" pitchFamily="18" charset="0"/>
                                </a:rPr>
                                <m:t>𝑛</m:t>
                              </m:r>
                              <m:r>
                                <a:rPr lang="da-DK" sz="1400" i="1" dirty="0">
                                  <a:latin typeface="Cambria Math" panose="02040503050406030204" pitchFamily="18" charset="0"/>
                                </a:rPr>
                                <m:t>=0</m:t>
                              </m:r>
                            </m:sub>
                            <m:sup>
                              <m:r>
                                <a:rPr lang="da-DK" sz="1400" i="1" dirty="0">
                                  <a:latin typeface="Cambria Math" panose="02040503050406030204" pitchFamily="18" charset="0"/>
                                </a:rPr>
                                <m:t>𝑁</m:t>
                              </m:r>
                              <m:r>
                                <a:rPr lang="da-DK" sz="1400" i="1" dirty="0">
                                  <a:latin typeface="Cambria Math" panose="02040503050406030204" pitchFamily="18" charset="0"/>
                                </a:rPr>
                                <m:t>−1</m:t>
                              </m:r>
                            </m:sup>
                          </m:sSubSup>
                          <m:r>
                            <a:rPr lang="da-DK" sz="1400" i="1" dirty="0">
                              <a:latin typeface="Cambria Math" panose="02040503050406030204" pitchFamily="18" charset="0"/>
                            </a:rPr>
                            <m:t> </m:t>
                          </m:r>
                          <m:r>
                            <a:rPr lang="da-DK" sz="1400" i="1" dirty="0">
                              <a:latin typeface="Cambria Math" panose="02040503050406030204" pitchFamily="18" charset="0"/>
                            </a:rPr>
                            <m:t>𝑥</m:t>
                          </m:r>
                          <m:d>
                            <m:dPr>
                              <m:ctrlPr>
                                <a:rPr lang="da-DK" sz="1400" i="1" dirty="0">
                                  <a:latin typeface="Cambria Math" panose="02040503050406030204" pitchFamily="18" charset="0"/>
                                </a:rPr>
                              </m:ctrlPr>
                            </m:dPr>
                            <m:e>
                              <m:r>
                                <a:rPr lang="da-DK" sz="1400" i="1" dirty="0">
                                  <a:latin typeface="Cambria Math" panose="02040503050406030204" pitchFamily="18" charset="0"/>
                                </a:rPr>
                                <m:t>𝑛</m:t>
                              </m:r>
                            </m:e>
                          </m:d>
                        </m:num>
                        <m:den>
                          <m:r>
                            <a:rPr lang="da-DK" sz="1400" b="0" i="1" dirty="0" smtClean="0">
                              <a:latin typeface="Cambria Math" panose="02040503050406030204" pitchFamily="18" charset="0"/>
                            </a:rPr>
                            <m:t>𝑁</m:t>
                          </m:r>
                        </m:den>
                      </m:f>
                    </m:oMath>
                  </m:oMathPara>
                </a14:m>
                <a:endParaRPr lang="da-DK" sz="1400" dirty="0">
                  <a:latin typeface="Consolas" panose="020B0609020204030204" pitchFamily="49" charset="0"/>
                </a:endParaRPr>
              </a:p>
              <a:p>
                <a:pPr marL="0" indent="0">
                  <a:buNone/>
                </a:pPr>
                <a:r>
                  <a:rPr lang="da-DK" sz="1400" dirty="0">
                    <a:latin typeface="Consolas" panose="020B0609020204030204" pitchFamily="49" charset="0"/>
                  </a:rPr>
                  <a:t>standard afvigelse: </a:t>
                </a:r>
                <a:endParaRPr lang="da-DK" sz="1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a-DK" sz="1400" i="1" dirty="0" smtClean="0">
                          <a:latin typeface="Cambria Math" panose="02040503050406030204" pitchFamily="18" charset="0"/>
                        </a:rPr>
                        <m:t>𝑠</m:t>
                      </m:r>
                      <m:r>
                        <a:rPr lang="da-DK" sz="1400" b="0" i="1" dirty="0" smtClean="0">
                          <a:latin typeface="Cambria Math" panose="02040503050406030204" pitchFamily="18" charset="0"/>
                        </a:rPr>
                        <m:t>𝑡</m:t>
                      </m:r>
                      <m:r>
                        <a:rPr lang="da-DK" sz="1400" i="1" dirty="0" smtClean="0">
                          <a:latin typeface="Cambria Math" panose="02040503050406030204" pitchFamily="18" charset="0"/>
                        </a:rPr>
                        <m:t>𝑑</m:t>
                      </m:r>
                      <m:r>
                        <a:rPr lang="da-DK" sz="1400" b="0" i="1" dirty="0" smtClean="0">
                          <a:latin typeface="Cambria Math" panose="02040503050406030204" pitchFamily="18" charset="0"/>
                        </a:rPr>
                        <m:t>=</m:t>
                      </m:r>
                      <m:r>
                        <a:rPr lang="da-DK" sz="1400" b="0" i="1" dirty="0" smtClean="0">
                          <a:latin typeface="Cambria Math" panose="02040503050406030204" pitchFamily="18" charset="0"/>
                        </a:rPr>
                        <m:t>𝜎</m:t>
                      </m:r>
                      <m:r>
                        <a:rPr lang="da-DK" sz="1400" i="1" dirty="0" smtClean="0">
                          <a:latin typeface="Cambria Math" panose="02040503050406030204" pitchFamily="18" charset="0"/>
                        </a:rPr>
                        <m:t>=</m:t>
                      </m:r>
                      <m:rad>
                        <m:radPr>
                          <m:degHide m:val="on"/>
                          <m:ctrlPr>
                            <a:rPr lang="da-DK" sz="1400" b="0" i="1" dirty="0" smtClean="0">
                              <a:latin typeface="Cambria Math" panose="02040503050406030204" pitchFamily="18" charset="0"/>
                            </a:rPr>
                          </m:ctrlPr>
                        </m:radPr>
                        <m:deg/>
                        <m:e>
                          <m:f>
                            <m:fPr>
                              <m:ctrlPr>
                                <a:rPr lang="da-DK" sz="1400" i="1" dirty="0">
                                  <a:latin typeface="Cambria Math" panose="02040503050406030204" pitchFamily="18" charset="0"/>
                                </a:rPr>
                              </m:ctrlPr>
                            </m:fPr>
                            <m:num>
                              <m:nary>
                                <m:naryPr>
                                  <m:chr m:val="∑"/>
                                  <m:ctrlPr>
                                    <a:rPr lang="da-DK" sz="1400" i="1" dirty="0">
                                      <a:latin typeface="Cambria Math" panose="02040503050406030204" pitchFamily="18" charset="0"/>
                                    </a:rPr>
                                  </m:ctrlPr>
                                </m:naryPr>
                                <m:sub>
                                  <m:r>
                                    <a:rPr lang="da-DK" sz="1400" i="1" dirty="0">
                                      <a:latin typeface="Cambria Math" panose="02040503050406030204" pitchFamily="18" charset="0"/>
                                    </a:rPr>
                                    <m:t>𝑛</m:t>
                                  </m:r>
                                  <m:r>
                                    <a:rPr lang="da-DK" sz="1400" i="1" dirty="0">
                                      <a:latin typeface="Cambria Math" panose="02040503050406030204" pitchFamily="18" charset="0"/>
                                    </a:rPr>
                                    <m:t>=0</m:t>
                                  </m:r>
                                </m:sub>
                                <m:sup>
                                  <m:r>
                                    <a:rPr lang="da-DK" sz="1400" i="1" dirty="0">
                                      <a:latin typeface="Cambria Math" panose="02040503050406030204" pitchFamily="18" charset="0"/>
                                    </a:rPr>
                                    <m:t>𝑁</m:t>
                                  </m:r>
                                  <m:r>
                                    <a:rPr lang="da-DK" sz="1400" b="0" i="1" dirty="0" smtClean="0">
                                      <a:latin typeface="Cambria Math" panose="02040503050406030204" pitchFamily="18" charset="0"/>
                                    </a:rPr>
                                    <m:t>−1</m:t>
                                  </m:r>
                                </m:sup>
                                <m:e>
                                  <m:sSup>
                                    <m:sSupPr>
                                      <m:ctrlPr>
                                        <a:rPr lang="da-DK" sz="1400" i="1" dirty="0">
                                          <a:latin typeface="Cambria Math" panose="02040503050406030204" pitchFamily="18" charset="0"/>
                                        </a:rPr>
                                      </m:ctrlPr>
                                    </m:sSupPr>
                                    <m:e>
                                      <m:d>
                                        <m:dPr>
                                          <m:ctrlPr>
                                            <a:rPr lang="da-DK" sz="1400" i="1" dirty="0">
                                              <a:latin typeface="Cambria Math" panose="02040503050406030204" pitchFamily="18" charset="0"/>
                                            </a:rPr>
                                          </m:ctrlPr>
                                        </m:dPr>
                                        <m:e>
                                          <m:r>
                                            <a:rPr lang="da-DK" sz="1400" i="1" dirty="0">
                                              <a:latin typeface="Cambria Math" panose="02040503050406030204" pitchFamily="18" charset="0"/>
                                            </a:rPr>
                                            <m:t>𝑥</m:t>
                                          </m:r>
                                          <m:d>
                                            <m:dPr>
                                              <m:ctrlPr>
                                                <a:rPr lang="da-DK" sz="1400" i="1" dirty="0">
                                                  <a:latin typeface="Cambria Math" panose="02040503050406030204" pitchFamily="18" charset="0"/>
                                                </a:rPr>
                                              </m:ctrlPr>
                                            </m:dPr>
                                            <m:e>
                                              <m:r>
                                                <a:rPr lang="da-DK" sz="1400" i="1" dirty="0">
                                                  <a:latin typeface="Cambria Math" panose="02040503050406030204" pitchFamily="18" charset="0"/>
                                                </a:rPr>
                                                <m:t>𝑛</m:t>
                                              </m:r>
                                            </m:e>
                                          </m:d>
                                          <m:r>
                                            <a:rPr lang="da-DK" sz="1400" i="1" dirty="0">
                                              <a:latin typeface="Cambria Math" panose="02040503050406030204" pitchFamily="18" charset="0"/>
                                            </a:rPr>
                                            <m:t>−</m:t>
                                          </m:r>
                                          <m:acc>
                                            <m:accPr>
                                              <m:chr m:val="̅"/>
                                              <m:ctrlPr>
                                                <a:rPr lang="da-DK" sz="1400" i="1" dirty="0">
                                                  <a:latin typeface="Cambria Math" panose="02040503050406030204" pitchFamily="18" charset="0"/>
                                                </a:rPr>
                                              </m:ctrlPr>
                                            </m:accPr>
                                            <m:e>
                                              <m:r>
                                                <a:rPr lang="da-DK" sz="1400" i="1" dirty="0">
                                                  <a:latin typeface="Cambria Math" panose="02040503050406030204" pitchFamily="18" charset="0"/>
                                                </a:rPr>
                                                <m:t>𝑥</m:t>
                                              </m:r>
                                            </m:e>
                                          </m:acc>
                                        </m:e>
                                      </m:d>
                                    </m:e>
                                    <m:sup>
                                      <m:r>
                                        <a:rPr lang="da-DK" sz="1400" i="1" dirty="0">
                                          <a:latin typeface="Cambria Math" panose="02040503050406030204" pitchFamily="18" charset="0"/>
                                        </a:rPr>
                                        <m:t>2</m:t>
                                      </m:r>
                                    </m:sup>
                                  </m:sSup>
                                  <m:r>
                                    <a:rPr lang="da-DK" sz="1400" i="1" dirty="0">
                                      <a:latin typeface="Cambria Math" panose="02040503050406030204" pitchFamily="18" charset="0"/>
                                    </a:rPr>
                                    <m:t> </m:t>
                                  </m:r>
                                </m:e>
                              </m:nary>
                            </m:num>
                            <m:den>
                              <m:r>
                                <a:rPr lang="da-DK" sz="1400" i="1" dirty="0">
                                  <a:latin typeface="Cambria Math" panose="02040503050406030204" pitchFamily="18" charset="0"/>
                                </a:rPr>
                                <m:t>𝑁</m:t>
                              </m:r>
                              <m:r>
                                <a:rPr lang="da-DK" sz="1400" i="1" dirty="0">
                                  <a:latin typeface="Cambria Math" panose="02040503050406030204" pitchFamily="18" charset="0"/>
                                </a:rPr>
                                <m:t>−1</m:t>
                              </m:r>
                            </m:den>
                          </m:f>
                        </m:e>
                      </m:rad>
                      <m:r>
                        <a:rPr lang="da-DK" sz="1400" b="0" i="1" dirty="0" smtClean="0">
                          <a:latin typeface="Cambria Math" panose="02040503050406030204" pitchFamily="18" charset="0"/>
                        </a:rPr>
                        <m:t> </m:t>
                      </m:r>
                    </m:oMath>
                  </m:oMathPara>
                </a14:m>
                <a:endParaRPr lang="da-DK" sz="1400" dirty="0">
                  <a:latin typeface="Consolas" panose="020B0609020204030204" pitchFamily="49" charset="0"/>
                </a:endParaRPr>
              </a:p>
              <a:p>
                <a:pPr marL="342900" indent="-342900">
                  <a:buFont typeface="+mj-lt"/>
                  <a:buAutoNum type="arabicPeriod"/>
                </a:pPr>
                <a:r>
                  <a:rPr lang="da-DK" sz="1400" dirty="0">
                    <a:latin typeface="Consolas" panose="020B0609020204030204" pitchFamily="49" charset="0"/>
                  </a:rPr>
                  <a:t>definer et 2D </a:t>
                </a:r>
                <a:r>
                  <a:rPr lang="da-DK" sz="1400" dirty="0" err="1">
                    <a:latin typeface="Consolas" panose="020B0609020204030204" pitchFamily="49" charset="0"/>
                  </a:rPr>
                  <a:t>float</a:t>
                </a:r>
                <a:r>
                  <a:rPr lang="da-DK" sz="1400" dirty="0">
                    <a:latin typeface="Consolas" panose="020B0609020204030204" pitchFamily="49" charset="0"/>
                  </a:rPr>
                  <a:t> array </a:t>
                </a:r>
                <a:r>
                  <a:rPr lang="da-DK" sz="1400" dirty="0" err="1">
                    <a:latin typeface="Consolas" panose="020B0609020204030204" pitchFamily="49" charset="0"/>
                  </a:rPr>
                  <a:t>measurements</a:t>
                </a:r>
                <a:r>
                  <a:rPr lang="da-DK" sz="1400" dirty="0">
                    <a:latin typeface="Consolas" panose="020B0609020204030204" pitchFamily="49" charset="0"/>
                  </a:rPr>
                  <a:t> med størrelsen 3x10, og 2 1D arrays af </a:t>
                </a:r>
                <a:r>
                  <a:rPr lang="da-DK" sz="1400" dirty="0" err="1">
                    <a:latin typeface="Consolas" panose="020B0609020204030204" pitchFamily="49" charset="0"/>
                  </a:rPr>
                  <a:t>af</a:t>
                </a:r>
                <a:r>
                  <a:rPr lang="da-DK" sz="1400" dirty="0">
                    <a:latin typeface="Consolas" panose="020B0609020204030204" pitchFamily="49" charset="0"/>
                  </a:rPr>
                  <a:t> længden 3, som hedder </a:t>
                </a:r>
                <a:r>
                  <a:rPr lang="da-DK" sz="1400" dirty="0" err="1">
                    <a:latin typeface="Consolas" panose="020B0609020204030204" pitchFamily="49" charset="0"/>
                  </a:rPr>
                  <a:t>hhv</a:t>
                </a:r>
                <a:r>
                  <a:rPr lang="da-DK" sz="1400" dirty="0">
                    <a:latin typeface="Consolas" panose="020B0609020204030204" pitchFamily="49" charset="0"/>
                  </a:rPr>
                  <a:t> </a:t>
                </a:r>
                <a:r>
                  <a:rPr lang="da-DK" dirty="0"/>
                  <a:t>gennemsnit og afvigelse</a:t>
                </a:r>
                <a:endParaRPr lang="da-DK" sz="1400" dirty="0">
                  <a:latin typeface="Consolas" panose="020B0609020204030204" pitchFamily="49" charset="0"/>
                </a:endParaRPr>
              </a:p>
              <a:p>
                <a:pPr marL="342900" indent="-342900">
                  <a:buFont typeface="+mj-lt"/>
                  <a:buAutoNum type="arabicPeriod"/>
                </a:pPr>
                <a:r>
                  <a:rPr lang="da-DK" sz="1400" dirty="0">
                    <a:latin typeface="Consolas" panose="020B0609020204030204" pitchFamily="49" charset="0"/>
                  </a:rPr>
                  <a:t>Definer et 1D array </a:t>
                </a:r>
                <a:r>
                  <a:rPr lang="da-DK" sz="1400" dirty="0" err="1">
                    <a:latin typeface="Consolas" panose="020B0609020204030204" pitchFamily="49" charset="0"/>
                  </a:rPr>
                  <a:t>measurement_names</a:t>
                </a:r>
                <a:r>
                  <a:rPr lang="da-DK" sz="1400" dirty="0">
                    <a:latin typeface="Consolas" panose="020B0609020204030204" pitchFamily="49" charset="0"/>
                  </a:rPr>
                  <a:t>, som indeholder 3 </a:t>
                </a:r>
                <a:r>
                  <a:rPr lang="da-DK" sz="1400" dirty="0" err="1">
                    <a:latin typeface="Consolas" panose="020B0609020204030204" pitchFamily="49" charset="0"/>
                  </a:rPr>
                  <a:t>strings</a:t>
                </a:r>
                <a:r>
                  <a:rPr lang="da-DK" sz="1400" dirty="0">
                    <a:latin typeface="Consolas" panose="020B0609020204030204" pitchFamily="49" charset="0"/>
                  </a:rPr>
                  <a:t>: "Age", "</a:t>
                </a:r>
                <a:r>
                  <a:rPr lang="da-DK" sz="1400" dirty="0" err="1">
                    <a:latin typeface="Consolas" panose="020B0609020204030204" pitchFamily="49" charset="0"/>
                  </a:rPr>
                  <a:t>Height</a:t>
                </a:r>
                <a:r>
                  <a:rPr lang="da-DK" sz="1400" dirty="0">
                    <a:latin typeface="Consolas" panose="020B0609020204030204" pitchFamily="49" charset="0"/>
                  </a:rPr>
                  <a:t>", "</a:t>
                </a:r>
                <a:r>
                  <a:rPr lang="da-DK" sz="1400" dirty="0" err="1">
                    <a:latin typeface="Consolas" panose="020B0609020204030204" pitchFamily="49" charset="0"/>
                  </a:rPr>
                  <a:t>Weight</a:t>
                </a:r>
                <a:r>
                  <a:rPr lang="da-DK" sz="1400" dirty="0">
                    <a:latin typeface="Consolas" panose="020B0609020204030204" pitchFamily="49" charset="0"/>
                  </a:rPr>
                  <a:t>"</a:t>
                </a:r>
              </a:p>
              <a:p>
                <a:pPr marL="342900" indent="-342900">
                  <a:buFont typeface="+mj-lt"/>
                  <a:buAutoNum type="arabicPeriod"/>
                </a:pPr>
                <a:r>
                  <a:rPr lang="da-DK" sz="1400" dirty="0">
                    <a:latin typeface="Consolas" panose="020B0609020204030204" pitchFamily="49" charset="0"/>
                  </a:rPr>
                  <a:t>Udregn gennemsnittet af alder, højde og vægt, på patienter med værdierne til højre</a:t>
                </a:r>
              </a:p>
              <a:p>
                <a:pPr marL="863600" lvl="2" indent="-342900">
                  <a:buFont typeface="+mj-lt"/>
                  <a:buAutoNum type="arabicPeriod"/>
                </a:pPr>
                <a:r>
                  <a:rPr lang="da-DK" sz="1000" dirty="0">
                    <a:latin typeface="Consolas" panose="020B0609020204030204" pitchFamily="49" charset="0"/>
                  </a:rPr>
                  <a:t>Hint: Det har i lige gjort</a:t>
                </a:r>
              </a:p>
              <a:p>
                <a:pPr marL="342900" indent="-342900">
                  <a:buFont typeface="+mj-lt"/>
                  <a:buAutoNum type="arabicPeriod"/>
                </a:pPr>
                <a:r>
                  <a:rPr lang="da-DK" sz="1400" dirty="0">
                    <a:latin typeface="Consolas" panose="020B0609020204030204" pitchFamily="49" charset="0"/>
                  </a:rPr>
                  <a:t>Udregn standard afvigelse af alder, højde og vægt (skip dette step indtil sidst)</a:t>
                </a:r>
              </a:p>
              <a:p>
                <a:pPr marL="342900" indent="-342900">
                  <a:buFont typeface="+mj-lt"/>
                  <a:buAutoNum type="arabicPeriod"/>
                </a:pPr>
                <a:r>
                  <a:rPr lang="da-DK" sz="1400" dirty="0">
                    <a:latin typeface="Consolas" panose="020B0609020204030204" pitchFamily="49" charset="0"/>
                  </a:rPr>
                  <a:t>Print </a:t>
                </a:r>
                <a:r>
                  <a:rPr lang="da-DK" sz="1400" dirty="0" err="1">
                    <a:latin typeface="Consolas" panose="020B0609020204030204" pitchFamily="49" charset="0"/>
                  </a:rPr>
                  <a:t>descriptive</a:t>
                </a:r>
                <a:r>
                  <a:rPr lang="da-DK" sz="1400" dirty="0">
                    <a:latin typeface="Consolas" panose="020B0609020204030204" pitchFamily="49" charset="0"/>
                  </a:rPr>
                  <a:t> tabel ud i terminalen (</a:t>
                </a:r>
                <a:r>
                  <a:rPr lang="da-DK" sz="1400" dirty="0" err="1">
                    <a:latin typeface="Consolas" panose="020B0609020204030204" pitchFamily="49" charset="0"/>
                  </a:rPr>
                  <a:t>mean</a:t>
                </a:r>
                <a:r>
                  <a:rPr lang="da-DK" sz="1400" dirty="0">
                    <a:latin typeface="Consolas" panose="020B0609020204030204" pitchFamily="49" charset="0"/>
                  </a:rPr>
                  <a:t> </a:t>
                </a:r>
                <a14:m>
                  <m:oMath xmlns:m="http://schemas.openxmlformats.org/officeDocument/2006/math">
                    <m:r>
                      <a:rPr lang="da-DK" sz="1400" b="0" i="1" smtClean="0">
                        <a:latin typeface="Cambria Math" panose="02040503050406030204" pitchFamily="18" charset="0"/>
                      </a:rPr>
                      <m:t>(</m:t>
                    </m:r>
                  </m:oMath>
                </a14:m>
                <a:r>
                  <a:rPr lang="da-DK" sz="1400" dirty="0">
                    <a:latin typeface="Consolas" panose="020B0609020204030204" pitchFamily="49" charset="0"/>
                  </a:rPr>
                  <a:t>std)</a:t>
                </a:r>
                <a:r>
                  <a:rPr lang="da-DK" sz="1400" b="1" dirty="0">
                    <a:latin typeface="Consolas" panose="020B0609020204030204" pitchFamily="49" charset="0"/>
                  </a:rPr>
                  <a:t>)</a:t>
                </a:r>
                <a:r>
                  <a:rPr lang="da-DK" sz="1400" dirty="0">
                    <a:latin typeface="Consolas" panose="020B0609020204030204" pitchFamily="49" charset="0"/>
                  </a:rPr>
                  <a:t> for alder, højde og vægt,</a:t>
                </a:r>
              </a:p>
              <a:p>
                <a:pPr marL="342900" indent="-342900">
                  <a:buFont typeface="+mj-lt"/>
                  <a:buAutoNum type="arabicPeriod"/>
                </a:pPr>
                <a:r>
                  <a:rPr lang="da-DK" sz="1400" dirty="0" err="1">
                    <a:latin typeface="Consolas" panose="020B0609020204030204" pitchFamily="49" charset="0"/>
                  </a:rPr>
                  <a:t>Compile</a:t>
                </a:r>
                <a:r>
                  <a:rPr lang="da-DK" sz="1400" dirty="0">
                    <a:latin typeface="Consolas" panose="020B0609020204030204" pitchFamily="49" charset="0"/>
                  </a:rPr>
                  <a:t> og kør programmet</a:t>
                </a:r>
              </a:p>
            </p:txBody>
          </p:sp>
        </mc:Choice>
        <mc:Fallback>
          <p:sp>
            <p:nvSpPr>
              <p:cNvPr id="4" name="Text Placeholder 3">
                <a:extLst>
                  <a:ext uri="{FF2B5EF4-FFF2-40B4-BE49-F238E27FC236}">
                    <a16:creationId xmlns:a16="http://schemas.microsoft.com/office/drawing/2014/main" id="{31735FCE-4809-1785-251A-5BBCE2534A2F}"/>
                  </a:ext>
                </a:extLst>
              </p:cNvPr>
              <p:cNvSpPr>
                <a:spLocks noGrp="1" noRot="1" noChangeAspect="1" noMove="1" noResize="1" noEditPoints="1" noAdjustHandles="1" noChangeArrowheads="1" noChangeShapeType="1" noTextEdit="1"/>
              </p:cNvSpPr>
              <p:nvPr>
                <p:ph type="body" sz="quarter" idx="13"/>
              </p:nvPr>
            </p:nvSpPr>
            <p:spPr>
              <a:xfrm>
                <a:off x="587375" y="1850231"/>
                <a:ext cx="11323980" cy="4200525"/>
              </a:xfrm>
              <a:blipFill>
                <a:blip r:embed="rId2"/>
                <a:stretch>
                  <a:fillRect l="-753"/>
                </a:stretch>
              </a:blipFill>
            </p:spPr>
            <p:txBody>
              <a:bodyPr/>
              <a:lstStyle/>
              <a:p>
                <a:r>
                  <a:rPr lang="da-DK">
                    <a:noFill/>
                  </a:rPr>
                  <a:t> </a:t>
                </a:r>
              </a:p>
            </p:txBody>
          </p:sp>
        </mc:Fallback>
      </mc:AlternateContent>
      <p:sp>
        <p:nvSpPr>
          <p:cNvPr id="5" name="Slide Number Placeholder 4">
            <a:extLst>
              <a:ext uri="{FF2B5EF4-FFF2-40B4-BE49-F238E27FC236}">
                <a16:creationId xmlns:a16="http://schemas.microsoft.com/office/drawing/2014/main" id="{5CC1B7CD-E2E8-EFEC-265F-FDB553051351}"/>
              </a:ext>
            </a:extLst>
          </p:cNvPr>
          <p:cNvSpPr>
            <a:spLocks noGrp="1"/>
          </p:cNvSpPr>
          <p:nvPr>
            <p:ph type="sldNum" sz="quarter" idx="4"/>
          </p:nvPr>
        </p:nvSpPr>
        <p:spPr/>
        <p:txBody>
          <a:bodyPr/>
          <a:lstStyle/>
          <a:p>
            <a:fld id="{D8D877B3-D348-4611-9BDB-C5374591D951}" type="slidenum">
              <a:rPr lang="en-US" smtClean="0"/>
              <a:pPr/>
              <a:t>42</a:t>
            </a:fld>
            <a:endParaRPr lang="en-US" dirty="0"/>
          </a:p>
        </p:txBody>
      </p:sp>
      <p:sp>
        <p:nvSpPr>
          <p:cNvPr id="8" name="TextBox 7">
            <a:extLst>
              <a:ext uri="{FF2B5EF4-FFF2-40B4-BE49-F238E27FC236}">
                <a16:creationId xmlns:a16="http://schemas.microsoft.com/office/drawing/2014/main" id="{970144AB-1DEC-CAE7-763D-C73F74C02710}"/>
              </a:ext>
            </a:extLst>
          </p:cNvPr>
          <p:cNvSpPr txBox="1"/>
          <p:nvPr/>
        </p:nvSpPr>
        <p:spPr>
          <a:xfrm>
            <a:off x="7041039" y="5636612"/>
            <a:ext cx="4971768" cy="861774"/>
          </a:xfrm>
          <a:prstGeom prst="rect">
            <a:avLst/>
          </a:prstGeom>
          <a:solidFill>
            <a:schemeClr val="bg1">
              <a:lumMod val="85000"/>
            </a:schemeClr>
          </a:solidFill>
        </p:spPr>
        <p:txBody>
          <a:bodyPr wrap="square">
            <a:spAutoFit/>
          </a:bodyPr>
          <a:lstStyle/>
          <a:p>
            <a:r>
              <a:rPr lang="en-US" sz="1000" b="0" dirty="0" err="1">
                <a:effectLst/>
                <a:latin typeface="Consolas" panose="020B0609020204030204" pitchFamily="49" charset="0"/>
              </a:rPr>
              <a:t>N_patients</a:t>
            </a:r>
            <a:r>
              <a:rPr lang="en-US" sz="1000" b="0" dirty="0">
                <a:effectLst/>
                <a:latin typeface="Consolas" panose="020B0609020204030204" pitchFamily="49" charset="0"/>
              </a:rPr>
              <a:t> = 10;</a:t>
            </a:r>
          </a:p>
          <a:p>
            <a:r>
              <a:rPr lang="en-US" sz="1000" b="0" dirty="0" err="1">
                <a:effectLst/>
                <a:latin typeface="Consolas" panose="020B0609020204030204" pitchFamily="49" charset="0"/>
              </a:rPr>
              <a:t>N_measurements</a:t>
            </a:r>
            <a:r>
              <a:rPr lang="en-US" sz="1000" b="0" dirty="0">
                <a:effectLst/>
                <a:latin typeface="Consolas" panose="020B0609020204030204" pitchFamily="49" charset="0"/>
              </a:rPr>
              <a:t> = 3;</a:t>
            </a:r>
          </a:p>
          <a:p>
            <a:r>
              <a:rPr lang="en-US" sz="1000" b="0" dirty="0">
                <a:effectLst/>
                <a:latin typeface="Consolas" panose="020B0609020204030204" pitchFamily="49" charset="0"/>
              </a:rPr>
              <a:t>Alder: 23., 35., 67., 42., 54., 18., 29., 72., 31., 88.</a:t>
            </a:r>
          </a:p>
          <a:p>
            <a:r>
              <a:rPr lang="en-US" sz="1000" b="0" dirty="0">
                <a:effectLst/>
                <a:latin typeface="Consolas" panose="020B0609020204030204" pitchFamily="49" charset="0"/>
              </a:rPr>
              <a:t>H</a:t>
            </a:r>
            <a:r>
              <a:rPr lang="da-DK" sz="1000" b="0" dirty="0" err="1">
                <a:effectLst/>
                <a:latin typeface="Consolas" panose="020B0609020204030204" pitchFamily="49" charset="0"/>
              </a:rPr>
              <a:t>øjde</a:t>
            </a:r>
            <a:r>
              <a:rPr lang="da-DK" sz="1000" b="0" dirty="0">
                <a:effectLst/>
                <a:latin typeface="Consolas" panose="020B0609020204030204" pitchFamily="49" charset="0"/>
              </a:rPr>
              <a:t>: </a:t>
            </a:r>
            <a:r>
              <a:rPr lang="en-US" sz="1000" b="0" dirty="0">
                <a:effectLst/>
                <a:latin typeface="Consolas" panose="020B0609020204030204" pitchFamily="49" charset="0"/>
              </a:rPr>
              <a:t>1.78, 1.62, 1.50, 1.90, 1.70, 1.55, 1.82, 1.60, 1.75, 1.85</a:t>
            </a:r>
          </a:p>
          <a:p>
            <a:r>
              <a:rPr lang="en-US" sz="1000" b="0" dirty="0">
                <a:effectLst/>
                <a:latin typeface="Consolas" panose="020B0609020204030204" pitchFamily="49" charset="0"/>
              </a:rPr>
              <a:t>Vægt:70.5, 55.3, 60.2, 85.7, 72.4, 50.1, 68.9, 64.0, 75.3, 90.2</a:t>
            </a:r>
          </a:p>
        </p:txBody>
      </p:sp>
    </p:spTree>
    <p:extLst>
      <p:ext uri="{BB962C8B-B14F-4D97-AF65-F5344CB8AC3E}">
        <p14:creationId xmlns:p14="http://schemas.microsoft.com/office/powerpoint/2010/main" val="364332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A526B49E-0048-40AE-80C6-3D8BA0EA7D34}"/>
              </a:ext>
            </a:extLst>
          </p:cNvPr>
          <p:cNvSpPr>
            <a:spLocks noGrp="1"/>
          </p:cNvSpPr>
          <p:nvPr>
            <p:ph type="sldNum" sz="quarter" idx="10"/>
          </p:nvPr>
        </p:nvSpPr>
        <p:spPr/>
        <p:txBody>
          <a:bodyPr/>
          <a:lstStyle/>
          <a:p>
            <a:fld id="{D8D877B3-D348-4611-9BDB-C5374591D951}" type="slidenum">
              <a:rPr lang="en-US" smtClean="0"/>
              <a:pPr/>
              <a:t>5</a:t>
            </a:fld>
            <a:endParaRPr lang="en-US"/>
          </a:p>
        </p:txBody>
      </p:sp>
      <p:sp>
        <p:nvSpPr>
          <p:cNvPr id="4" name="Titel 3">
            <a:extLst>
              <a:ext uri="{FF2B5EF4-FFF2-40B4-BE49-F238E27FC236}">
                <a16:creationId xmlns:a16="http://schemas.microsoft.com/office/drawing/2014/main" id="{9F8C8AAC-38C3-41A2-9CC2-764CE5B98233}"/>
              </a:ext>
            </a:extLst>
          </p:cNvPr>
          <p:cNvSpPr>
            <a:spLocks noGrp="1"/>
          </p:cNvSpPr>
          <p:nvPr>
            <p:ph type="title"/>
          </p:nvPr>
        </p:nvSpPr>
        <p:spPr>
          <a:xfrm>
            <a:off x="587373" y="359273"/>
            <a:ext cx="7155665" cy="1621619"/>
          </a:xfrm>
        </p:spPr>
        <p:txBody>
          <a:bodyPr/>
          <a:lstStyle/>
          <a:p>
            <a:r>
              <a:rPr lang="da-DK"/>
              <a:t>Local and global variables </a:t>
            </a:r>
            <a:br>
              <a:rPr lang="da-DK"/>
            </a:br>
            <a:r>
              <a:rPr lang="da-DK"/>
              <a:t>+ formal parameters</a:t>
            </a:r>
            <a:endParaRPr lang="en-US"/>
          </a:p>
        </p:txBody>
      </p:sp>
      <p:sp>
        <p:nvSpPr>
          <p:cNvPr id="5" name="Pladsholder til tekst 4">
            <a:extLst>
              <a:ext uri="{FF2B5EF4-FFF2-40B4-BE49-F238E27FC236}">
                <a16:creationId xmlns:a16="http://schemas.microsoft.com/office/drawing/2014/main" id="{D62693B3-1B62-4455-AD7F-715C4E4594BC}"/>
              </a:ext>
            </a:extLst>
          </p:cNvPr>
          <p:cNvSpPr>
            <a:spLocks noGrp="1"/>
          </p:cNvSpPr>
          <p:nvPr>
            <p:ph type="body" sz="quarter" idx="12"/>
          </p:nvPr>
        </p:nvSpPr>
        <p:spPr>
          <a:xfrm>
            <a:off x="587375" y="2143359"/>
            <a:ext cx="5804547" cy="3752115"/>
          </a:xfrm>
        </p:spPr>
        <p:txBody>
          <a:bodyPr>
            <a:normAutofit/>
          </a:bodyPr>
          <a:lstStyle/>
          <a:p>
            <a:pPr marL="0" indent="0">
              <a:buNone/>
            </a:pPr>
            <a:r>
              <a:rPr lang="da-DK" sz="1400" dirty="0"/>
              <a:t>Variabler kan erklæres 3 steder:</a:t>
            </a:r>
          </a:p>
          <a:p>
            <a:pPr marL="342900" indent="-342900">
              <a:buFont typeface="+mj-lt"/>
              <a:buAutoNum type="arabicPeriod"/>
            </a:pPr>
            <a:r>
              <a:rPr lang="da-DK" sz="1400" dirty="0"/>
              <a:t>Inde i en funktion eller i en blok (lokale variabler)</a:t>
            </a:r>
          </a:p>
          <a:p>
            <a:pPr marL="342900" indent="-342900">
              <a:buFont typeface="+mj-lt"/>
              <a:buAutoNum type="arabicPeriod"/>
            </a:pPr>
            <a:r>
              <a:rPr lang="da-DK" sz="1400" dirty="0"/>
              <a:t>Uden for alle funktioner (globale variabler)</a:t>
            </a:r>
          </a:p>
          <a:p>
            <a:pPr marL="342900" indent="-342900">
              <a:buFont typeface="+mj-lt"/>
              <a:buAutoNum type="arabicPeriod"/>
            </a:pPr>
            <a:r>
              <a:rPr lang="da-DK" sz="1400" dirty="0"/>
              <a:t>Som funktionsparametre (formelle parametre)</a:t>
            </a:r>
          </a:p>
          <a:p>
            <a:pPr>
              <a:buFont typeface="Arial" panose="020B0604020202020204" pitchFamily="34" charset="0"/>
              <a:buChar char="•"/>
            </a:pPr>
            <a:endParaRPr lang="da-DK" sz="1400" dirty="0"/>
          </a:p>
          <a:p>
            <a:pPr marL="0" indent="0">
              <a:buNone/>
            </a:pPr>
            <a:r>
              <a:rPr lang="da-DK" sz="1400" dirty="0"/>
              <a:t>Demonstration af “Formal Parameters in C”: </a:t>
            </a:r>
            <a:r>
              <a:rPr lang="da-DK" sz="1400" dirty="0">
                <a:hlinkClick r:id="rId2">
                  <a:extLst>
                    <a:ext uri="{A12FA001-AC4F-418D-AE19-62706E023703}">
                      <ahyp:hlinkClr xmlns:ahyp="http://schemas.microsoft.com/office/drawing/2018/hyperlinkcolor" val="tx"/>
                    </a:ext>
                  </a:extLst>
                </a:hlinkClick>
              </a:rPr>
              <a:t>http://tpcg.io/aZUa2449</a:t>
            </a:r>
            <a:endParaRPr lang="da-DK" sz="1400" dirty="0"/>
          </a:p>
          <a:p>
            <a:pPr marL="0" indent="0">
              <a:buNone/>
            </a:pPr>
            <a:endParaRPr lang="en-US" sz="1400" dirty="0"/>
          </a:p>
          <a:p>
            <a:endParaRPr lang="en-US" sz="1400" dirty="0"/>
          </a:p>
          <a:p>
            <a:pPr marL="0" indent="0">
              <a:buNone/>
            </a:pPr>
            <a:endParaRPr lang="en-US" sz="1400" dirty="0"/>
          </a:p>
        </p:txBody>
      </p:sp>
      <p:pic>
        <p:nvPicPr>
          <p:cNvPr id="8" name="Billede 7">
            <a:extLst>
              <a:ext uri="{FF2B5EF4-FFF2-40B4-BE49-F238E27FC236}">
                <a16:creationId xmlns:a16="http://schemas.microsoft.com/office/drawing/2014/main" id="{8E103FCC-74E9-4942-AA41-11D8FB9EA64F}"/>
              </a:ext>
            </a:extLst>
          </p:cNvPr>
          <p:cNvPicPr>
            <a:picLocks noChangeAspect="1"/>
          </p:cNvPicPr>
          <p:nvPr/>
        </p:nvPicPr>
        <p:blipFill>
          <a:blip r:embed="rId3"/>
          <a:stretch>
            <a:fillRect/>
          </a:stretch>
        </p:blipFill>
        <p:spPr>
          <a:xfrm>
            <a:off x="9029698" y="5250383"/>
            <a:ext cx="2440289" cy="1464174"/>
          </a:xfrm>
          <a:prstGeom prst="rect">
            <a:avLst/>
          </a:prstGeom>
        </p:spPr>
      </p:pic>
      <p:sp>
        <p:nvSpPr>
          <p:cNvPr id="7" name="TextBox 6">
            <a:extLst>
              <a:ext uri="{FF2B5EF4-FFF2-40B4-BE49-F238E27FC236}">
                <a16:creationId xmlns:a16="http://schemas.microsoft.com/office/drawing/2014/main" id="{D9468521-83C8-5C91-2CE0-258534E5961A}"/>
              </a:ext>
            </a:extLst>
          </p:cNvPr>
          <p:cNvSpPr txBox="1"/>
          <p:nvPr/>
        </p:nvSpPr>
        <p:spPr>
          <a:xfrm>
            <a:off x="6702642" y="1170082"/>
            <a:ext cx="5257516" cy="3970318"/>
          </a:xfrm>
          <a:prstGeom prst="rect">
            <a:avLst/>
          </a:prstGeom>
          <a:solidFill>
            <a:schemeClr val="bg1">
              <a:lumMod val="95000"/>
            </a:schemeClr>
          </a:solidFill>
          <a:ln>
            <a:noFill/>
          </a:ln>
        </p:spPr>
        <p:txBody>
          <a:bodyPr wrap="square">
            <a:spAutoFit/>
          </a:bodyPr>
          <a:lstStyle/>
          <a:p>
            <a:pPr marL="228600" indent="-228600">
              <a:buFont typeface="+mj-lt"/>
              <a:buAutoNum type="arabicPeriod"/>
            </a:pPr>
            <a:r>
              <a:rPr lang="en-US" sz="1200" b="0">
                <a:solidFill>
                  <a:srgbClr val="808080"/>
                </a:solidFill>
                <a:effectLst/>
                <a:latin typeface="Consolas" panose="020B0609020204030204" pitchFamily="49" charset="0"/>
              </a:rPr>
              <a:t>#include</a:t>
            </a:r>
            <a:r>
              <a:rPr lang="en-US" sz="1200" b="0">
                <a:solidFill>
                  <a:srgbClr val="000000"/>
                </a:solidFill>
                <a:effectLst/>
                <a:latin typeface="Consolas" panose="020B0609020204030204" pitchFamily="49" charset="0"/>
              </a:rPr>
              <a:t> </a:t>
            </a:r>
            <a:r>
              <a:rPr lang="en-US" sz="1200" b="0">
                <a:solidFill>
                  <a:srgbClr val="E21F1F"/>
                </a:solidFill>
                <a:effectLst/>
                <a:latin typeface="Consolas" panose="020B0609020204030204" pitchFamily="49" charset="0"/>
              </a:rPr>
              <a:t>&lt;</a:t>
            </a:r>
            <a:r>
              <a:rPr lang="en-US" sz="1200" b="0" err="1">
                <a:solidFill>
                  <a:srgbClr val="A31515"/>
                </a:solidFill>
                <a:effectLst/>
                <a:latin typeface="Consolas" panose="020B0609020204030204" pitchFamily="49" charset="0"/>
              </a:rPr>
              <a:t>stdio.h</a:t>
            </a:r>
            <a:r>
              <a:rPr lang="en-US" sz="1200" b="0">
                <a:solidFill>
                  <a:srgbClr val="E21F1F"/>
                </a:solidFill>
                <a:effectLst/>
                <a:latin typeface="Consolas" panose="020B0609020204030204" pitchFamily="49" charset="0"/>
              </a:rPr>
              <a:t>&gt;</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8000"/>
                </a:solidFill>
                <a:effectLst/>
                <a:latin typeface="Consolas" panose="020B0609020204030204" pitchFamily="49" charset="0"/>
              </a:rPr>
              <a:t>/* function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global variable declaration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g_a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main</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8000"/>
                </a:solidFill>
                <a:effectLst/>
                <a:latin typeface="Consolas" panose="020B0609020204030204" pitchFamily="49" charset="0"/>
              </a:rPr>
              <a:t>    /* local variable declaration in main function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10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20</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a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 =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1F377F"/>
                </a:solidFill>
                <a:effectLst/>
                <a:latin typeface="Consolas" panose="020B0609020204030204" pitchFamily="49" charset="0"/>
              </a:rPr>
              <a:t>a</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b</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c in main()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1F377F"/>
                </a:solidFill>
                <a:effectLst/>
                <a:latin typeface="Consolas" panose="020B0609020204030204" pitchFamily="49" charset="0"/>
              </a:rPr>
              <a:t>c</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p>
          <a:p>
            <a:pPr marL="228600" indent="-228600">
              <a:buFont typeface="+mj-lt"/>
              <a:buAutoNum type="arabicPeriod"/>
            </a:pPr>
            <a:r>
              <a:rPr lang="en-US" sz="1200" b="0">
                <a:solidFill>
                  <a:srgbClr val="008000"/>
                </a:solidFill>
                <a:effectLst/>
                <a:latin typeface="Consolas" panose="020B0609020204030204" pitchFamily="49" charset="0"/>
              </a:rPr>
              <a:t>/* function to add two integers */</a:t>
            </a:r>
            <a:endParaRPr lang="en-US" sz="1200" b="0">
              <a:solidFill>
                <a:srgbClr val="000000"/>
              </a:solidFill>
              <a:effectLst/>
              <a:latin typeface="Consolas" panose="020B0609020204030204" pitchFamily="49" charset="0"/>
            </a:endParaRPr>
          </a:p>
          <a:p>
            <a:pPr marL="228600" indent="-228600">
              <a:buFont typeface="+mj-lt"/>
              <a:buAutoNum type="arabicPeriod"/>
            </a:pP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74531F"/>
                </a:solidFill>
                <a:effectLst/>
                <a:latin typeface="Consolas" panose="020B0609020204030204" pitchFamily="49" charset="0"/>
              </a:rPr>
              <a:t>sum</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a:t>
            </a:r>
            <a:r>
              <a:rPr lang="en-US" sz="1200" b="0">
                <a:solidFill>
                  <a:srgbClr val="0000FF"/>
                </a:solidFill>
                <a:effectLst/>
                <a:latin typeface="Consolas" panose="020B0609020204030204" pitchFamily="49" charset="0"/>
              </a:rPr>
              <a:t>int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number1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err="1">
                <a:solidFill>
                  <a:srgbClr val="74531F"/>
                </a:solidFill>
                <a:effectLst/>
                <a:latin typeface="Consolas" panose="020B0609020204030204" pitchFamily="49" charset="0"/>
              </a:rPr>
              <a:t>printf</a:t>
            </a:r>
            <a:r>
              <a:rPr lang="en-US" sz="1200" b="0">
                <a:solidFill>
                  <a:srgbClr val="000000"/>
                </a:solidFill>
                <a:effectLst/>
                <a:latin typeface="Consolas" panose="020B0609020204030204" pitchFamily="49" charset="0"/>
              </a:rPr>
              <a:t>(</a:t>
            </a:r>
            <a:r>
              <a:rPr lang="en-US" sz="1200" b="0">
                <a:solidFill>
                  <a:srgbClr val="E21F1F"/>
                </a:solidFill>
                <a:effectLst/>
                <a:latin typeface="Consolas" panose="020B0609020204030204" pitchFamily="49" charset="0"/>
              </a:rPr>
              <a:t>"</a:t>
            </a:r>
            <a:r>
              <a:rPr lang="en-US" sz="1200" b="0">
                <a:solidFill>
                  <a:srgbClr val="A31515"/>
                </a:solidFill>
                <a:effectLst/>
                <a:latin typeface="Consolas" panose="020B0609020204030204" pitchFamily="49" charset="0"/>
              </a:rPr>
              <a:t>value of number2 in sum() = </a:t>
            </a:r>
            <a:r>
              <a:rPr lang="en-US" sz="1200" b="0">
                <a:solidFill>
                  <a:srgbClr val="1F377F"/>
                </a:solidFill>
                <a:effectLst/>
                <a:latin typeface="Consolas" panose="020B0609020204030204" pitchFamily="49" charset="0"/>
              </a:rPr>
              <a:t>%d</a:t>
            </a:r>
            <a:r>
              <a:rPr lang="en-US" sz="1200" b="0">
                <a:solidFill>
                  <a:srgbClr val="B776FB"/>
                </a:solidFill>
                <a:effectLst/>
                <a:latin typeface="Consolas" panose="020B0609020204030204" pitchFamily="49" charset="0"/>
              </a:rPr>
              <a:t>\n</a:t>
            </a:r>
            <a:r>
              <a:rPr lang="en-US" sz="1200" b="0">
                <a:solidFill>
                  <a:srgbClr val="E21F1F"/>
                </a:solidFill>
                <a:effectLst/>
                <a:latin typeface="Consolas" panose="020B0609020204030204" pitchFamily="49" charset="0"/>
              </a:rPr>
              <a:t>"</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    </a:t>
            </a:r>
            <a:r>
              <a:rPr lang="en-US" sz="1200" b="0">
                <a:solidFill>
                  <a:srgbClr val="8F08C4"/>
                </a:solidFill>
                <a:effectLst/>
                <a:latin typeface="Consolas" panose="020B0609020204030204" pitchFamily="49" charset="0"/>
              </a:rPr>
              <a:t>return</a:t>
            </a:r>
            <a:r>
              <a:rPr lang="en-US" sz="1200" b="0">
                <a:solidFill>
                  <a:srgbClr val="000000"/>
                </a:solidFill>
                <a:effectLst/>
                <a:latin typeface="Consolas" panose="020B0609020204030204" pitchFamily="49" charset="0"/>
              </a:rPr>
              <a:t> </a:t>
            </a:r>
            <a:r>
              <a:rPr lang="en-US" sz="1200" b="0">
                <a:solidFill>
                  <a:srgbClr val="808080"/>
                </a:solidFill>
                <a:effectLst/>
                <a:latin typeface="Consolas" panose="020B0609020204030204" pitchFamily="49" charset="0"/>
              </a:rPr>
              <a:t>number1</a:t>
            </a:r>
            <a:r>
              <a:rPr lang="en-US" sz="1200" b="0">
                <a:solidFill>
                  <a:srgbClr val="000000"/>
                </a:solidFill>
                <a:effectLst/>
                <a:latin typeface="Consolas" panose="020B0609020204030204" pitchFamily="49" charset="0"/>
              </a:rPr>
              <a:t> + </a:t>
            </a:r>
            <a:r>
              <a:rPr lang="en-US" sz="1200" b="0">
                <a:solidFill>
                  <a:srgbClr val="808080"/>
                </a:solidFill>
                <a:effectLst/>
                <a:latin typeface="Consolas" panose="020B0609020204030204" pitchFamily="49" charset="0"/>
              </a:rPr>
              <a:t>number2</a:t>
            </a:r>
            <a:r>
              <a:rPr lang="en-US" sz="1200" b="0">
                <a:solidFill>
                  <a:srgbClr val="000000"/>
                </a:solidFill>
                <a:effectLst/>
                <a:latin typeface="Consolas" panose="020B0609020204030204" pitchFamily="49" charset="0"/>
              </a:rPr>
              <a:t>;</a:t>
            </a:r>
          </a:p>
          <a:p>
            <a:pPr marL="228600" indent="-228600">
              <a:buFont typeface="+mj-lt"/>
              <a:buAutoNum type="arabicPeriod"/>
            </a:pPr>
            <a:r>
              <a:rPr lang="en-US" sz="1200" b="0">
                <a:solidFill>
                  <a:srgbClr val="000000"/>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99AC1EDF-D85C-B6F2-330C-68F7ECB1B028}"/>
              </a:ext>
            </a:extLst>
          </p:cNvPr>
          <p:cNvSpPr/>
          <p:nvPr/>
        </p:nvSpPr>
        <p:spPr>
          <a:xfrm>
            <a:off x="6756400" y="1922708"/>
            <a:ext cx="16002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0983D006-AD7C-BEED-B2DB-FEED9629F177}"/>
              </a:ext>
            </a:extLst>
          </p:cNvPr>
          <p:cNvSpPr/>
          <p:nvPr/>
        </p:nvSpPr>
        <p:spPr>
          <a:xfrm>
            <a:off x="7340600" y="2837493"/>
            <a:ext cx="1993900" cy="2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95CCBD99-32EF-E38D-01C3-8BA54C86E221}"/>
              </a:ext>
            </a:extLst>
          </p:cNvPr>
          <p:cNvSpPr/>
          <p:nvPr/>
        </p:nvSpPr>
        <p:spPr>
          <a:xfrm>
            <a:off x="7680960" y="4094408"/>
            <a:ext cx="2081048" cy="269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8810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t>L</a:t>
            </a:r>
            <a:r>
              <a:rPr lang="da-DK" dirty="0" err="1"/>
              <a:t>æringsmål</a:t>
            </a:r>
            <a:r>
              <a:rPr lang="da-DK" dirty="0"/>
              <a:t> </a:t>
            </a:r>
            <a:r>
              <a:rPr lang="da-DK" dirty="0" err="1"/>
              <a:t>idag</a:t>
            </a:r>
            <a:endParaRPr lang="en-DK" dirty="0"/>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4" y="2143359"/>
            <a:ext cx="7720047" cy="3752115"/>
          </a:xfrm>
        </p:spPr>
        <p:txBody>
          <a:bodyPr>
            <a:normAutofit/>
          </a:bodyPr>
          <a:lstStyle/>
          <a:p>
            <a:pPr marL="0" indent="0">
              <a:buNone/>
            </a:pPr>
            <a:r>
              <a:rPr lang="da-DK" sz="1400" dirty="0">
                <a:latin typeface="Consolas" panose="020B0609020204030204" pitchFamily="49" charset="0"/>
              </a:rPr>
              <a:t>Arrays og pointers</a:t>
            </a:r>
          </a:p>
          <a:p>
            <a:endParaRPr lang="da-DK" sz="1400" dirty="0">
              <a:latin typeface="Consolas" panose="020B0609020204030204" pitchFamily="49" charset="0"/>
            </a:endParaRPr>
          </a:p>
          <a:p>
            <a:r>
              <a:rPr lang="da-DK" sz="1400" b="1" dirty="0">
                <a:latin typeface="Consolas" panose="020B0609020204030204" pitchFamily="49" charset="0"/>
              </a:rPr>
              <a:t>Arrays og hukommelse</a:t>
            </a:r>
          </a:p>
          <a:p>
            <a:r>
              <a:rPr lang="da-DK" sz="1400" dirty="0">
                <a:latin typeface="Consolas" panose="020B0609020204030204" pitchFamily="49" charset="0"/>
              </a:rPr>
              <a:t>N-</a:t>
            </a:r>
            <a:r>
              <a:rPr lang="da-DK" sz="1400" dirty="0" err="1">
                <a:latin typeface="Consolas" panose="020B0609020204030204" pitchFamily="49" charset="0"/>
              </a:rPr>
              <a:t>Dimentionelle</a:t>
            </a:r>
            <a:r>
              <a:rPr lang="da-DK" sz="1400" dirty="0"/>
              <a:t> Arrays</a:t>
            </a:r>
            <a:endParaRPr lang="da-DK" sz="1400" dirty="0">
              <a:latin typeface="Consolas" panose="020B0609020204030204" pitchFamily="49" charset="0"/>
            </a:endParaRPr>
          </a:p>
          <a:p>
            <a:r>
              <a:rPr lang="da-DK" sz="1400" dirty="0" err="1"/>
              <a:t>stack</a:t>
            </a:r>
            <a:r>
              <a:rPr lang="da-DK" sz="1400" dirty="0"/>
              <a:t> og </a:t>
            </a:r>
            <a:r>
              <a:rPr lang="da-DK" sz="1400" dirty="0" err="1"/>
              <a:t>heap</a:t>
            </a:r>
            <a:endParaRPr lang="da-DK" sz="1400" dirty="0"/>
          </a:p>
          <a:p>
            <a:r>
              <a:rPr lang="da-DK" sz="1400" dirty="0"/>
              <a:t>Pointers og hukommelse</a:t>
            </a:r>
          </a:p>
          <a:p>
            <a:r>
              <a:rPr lang="da-DK" sz="1400" dirty="0">
                <a:latin typeface="Consolas" panose="020B0609020204030204" pitchFamily="49" charset="0"/>
              </a:rPr>
              <a:t>Sammenhænget mellem array</a:t>
            </a:r>
            <a:r>
              <a:rPr lang="da-DK" sz="1400" dirty="0"/>
              <a:t>s og pointers</a:t>
            </a:r>
          </a:p>
          <a:p>
            <a:endParaRPr lang="da-DK" sz="1400" dirty="0">
              <a:latin typeface="Consolas" panose="020B0609020204030204" pitchFamily="49" charset="0"/>
            </a:endParaRPr>
          </a:p>
          <a:p>
            <a:endParaRPr lang="da-DK" sz="1400" dirty="0"/>
          </a:p>
          <a:p>
            <a:endParaRPr lang="da-DK" sz="1400" dirty="0"/>
          </a:p>
          <a:p>
            <a:endParaRPr lang="en-DK" sz="1400" dirty="0"/>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pPr/>
              <a:t>6</a:t>
            </a:fld>
            <a:endParaRPr lang="en-US" dirty="0"/>
          </a:p>
        </p:txBody>
      </p:sp>
    </p:spTree>
    <p:extLst>
      <p:ext uri="{BB962C8B-B14F-4D97-AF65-F5344CB8AC3E}">
        <p14:creationId xmlns:p14="http://schemas.microsoft.com/office/powerpoint/2010/main" val="363488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FFD9E-66A9-DBEC-D73C-3EAE30F8DFEF}"/>
              </a:ext>
            </a:extLst>
          </p:cNvPr>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a:extLst>
              <a:ext uri="{FF2B5EF4-FFF2-40B4-BE49-F238E27FC236}">
                <a16:creationId xmlns:a16="http://schemas.microsoft.com/office/drawing/2014/main" id="{A80E2DB1-358A-650F-92B3-3FA7C037F8CD}"/>
              </a:ext>
            </a:extLst>
          </p:cNvPr>
          <p:cNvSpPr>
            <a:spLocks noGrp="1"/>
          </p:cNvSpPr>
          <p:nvPr>
            <p:ph type="title"/>
          </p:nvPr>
        </p:nvSpPr>
        <p:spPr>
          <a:xfrm>
            <a:off x="587374" y="370290"/>
            <a:ext cx="7194618" cy="1474385"/>
          </a:xfrm>
        </p:spPr>
        <p:txBody>
          <a:bodyPr/>
          <a:lstStyle/>
          <a:p>
            <a:r>
              <a:rPr lang="en-US" dirty="0"/>
              <a:t>What we know 1</a:t>
            </a:r>
            <a:br>
              <a:rPr lang="en-US" dirty="0"/>
            </a:br>
            <a:r>
              <a:rPr lang="en-US" sz="1800" dirty="0" err="1"/>
              <a:t>what_you_know.c</a:t>
            </a:r>
            <a:endParaRPr lang="en-DK" dirty="0"/>
          </a:p>
        </p:txBody>
      </p:sp>
      <p:sp>
        <p:nvSpPr>
          <p:cNvPr id="6" name="TextBox 5">
            <a:extLst>
              <a:ext uri="{FF2B5EF4-FFF2-40B4-BE49-F238E27FC236}">
                <a16:creationId xmlns:a16="http://schemas.microsoft.com/office/drawing/2014/main" id="{97D5A4CA-D2B2-DCBE-A010-AC4311530C5B}"/>
              </a:ext>
            </a:extLst>
          </p:cNvPr>
          <p:cNvSpPr txBox="1"/>
          <p:nvPr/>
        </p:nvSpPr>
        <p:spPr>
          <a:xfrm>
            <a:off x="587374" y="1672705"/>
            <a:ext cx="8459800" cy="3985706"/>
          </a:xfrm>
          <a:prstGeom prst="rect">
            <a:avLst/>
          </a:prstGeom>
          <a:solidFill>
            <a:schemeClr val="bg1">
              <a:lumMod val="95000"/>
            </a:schemeClr>
          </a:solidFill>
        </p:spPr>
        <p:txBody>
          <a:bodyPr wrap="square">
            <a:spAutoFit/>
          </a:bodyPr>
          <a:lstStyle/>
          <a:p>
            <a:pPr marL="228600" indent="-228600">
              <a:buFont typeface="+mj-lt"/>
              <a:buAutoNum type="arabicPeriod"/>
            </a:pPr>
            <a:r>
              <a:rPr lang="en-US" sz="1100" b="0" dirty="0">
                <a:solidFill>
                  <a:srgbClr val="808080"/>
                </a:solidFill>
                <a:effectLst/>
                <a:latin typeface="Consolas" panose="020B0609020204030204" pitchFamily="49" charset="0"/>
              </a:rPr>
              <a:t>#include</a:t>
            </a:r>
            <a:r>
              <a:rPr lang="en-US" sz="1100" b="0" dirty="0">
                <a:solidFill>
                  <a:srgbClr val="000000"/>
                </a:solidFill>
                <a:effectLst/>
                <a:latin typeface="Consolas" panose="020B0609020204030204" pitchFamily="49" charset="0"/>
              </a:rPr>
              <a:t> </a:t>
            </a:r>
            <a:r>
              <a:rPr lang="en-US" sz="1100" b="0" dirty="0">
                <a:solidFill>
                  <a:srgbClr val="E21F1F"/>
                </a:solidFill>
                <a:effectLst/>
                <a:latin typeface="Consolas" panose="020B0609020204030204" pitchFamily="49" charset="0"/>
              </a:rPr>
              <a:t>&lt;</a:t>
            </a:r>
            <a:r>
              <a:rPr lang="en-US" sz="1100" b="0" dirty="0" err="1">
                <a:solidFill>
                  <a:srgbClr val="A31515"/>
                </a:solidFill>
                <a:effectLst/>
                <a:latin typeface="Consolas" panose="020B0609020204030204" pitchFamily="49" charset="0"/>
              </a:rPr>
              <a:t>stdio.h</a:t>
            </a:r>
            <a:r>
              <a:rPr lang="en-US" sz="1100" b="0" dirty="0">
                <a:solidFill>
                  <a:srgbClr val="E21F1F"/>
                </a:solidFill>
                <a:effectLst/>
                <a:latin typeface="Consolas" panose="020B0609020204030204" pitchFamily="49" charset="0"/>
              </a:rPr>
              <a:t>&gt;</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74531F"/>
                </a:solidFill>
                <a:effectLst/>
                <a:latin typeface="Consolas" panose="020B0609020204030204" pitchFamily="49" charset="0"/>
              </a:rPr>
              <a:t>main</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id1</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id2= </a:t>
            </a:r>
            <a:r>
              <a:rPr lang="en-US" sz="1100" b="0" dirty="0">
                <a:solidFill>
                  <a:srgbClr val="098658"/>
                </a:solidFill>
                <a:effectLst/>
                <a:latin typeface="Consolas" panose="020B0609020204030204" pitchFamily="49" charset="0"/>
              </a:rPr>
              <a:t>3</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id3= </a:t>
            </a:r>
            <a:r>
              <a:rPr lang="en-US" sz="1100" b="0" dirty="0">
                <a:solidFill>
                  <a:srgbClr val="098658"/>
                </a:solidFill>
                <a:effectLst/>
                <a:latin typeface="Consolas" panose="020B0609020204030204" pitchFamily="49" charset="0"/>
              </a:rPr>
              <a:t>52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age1</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13</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age2</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44</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age3</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51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weighta</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80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weightb</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99</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int</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weightc</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100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8000"/>
                </a:solidFill>
                <a:effectLst/>
                <a:latin typeface="Consolas" panose="020B0609020204030204" pitchFamily="49" charset="0"/>
              </a:rPr>
              <a:t>    /* Print patient information */</a:t>
            </a:r>
            <a:endParaRPr lang="en-US" sz="1100" b="0" dirty="0">
              <a:solidFill>
                <a:srgbClr val="000000"/>
              </a:solidFill>
              <a:effectLst/>
              <a:latin typeface="Consolas" panose="020B0609020204030204" pitchFamily="49" charset="0"/>
            </a:endParaRP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Patient Information for 5 patients</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id1</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weighta</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age1</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id</a:t>
            </a:r>
            <a:r>
              <a:rPr lang="en-US" sz="1100" b="0" dirty="0">
                <a:solidFill>
                  <a:srgbClr val="1F377F"/>
                </a:solidFill>
                <a:effectLst/>
                <a:latin typeface="Consolas" panose="020B0609020204030204" pitchFamily="49" charset="0"/>
              </a:rPr>
              <a:t>2</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weightb</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printf</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PatientID</a:t>
            </a:r>
            <a:r>
              <a:rPr lang="en-US" sz="1100" b="0" dirty="0">
                <a:solidFill>
                  <a:srgbClr val="A31515"/>
                </a:solidFill>
                <a:effectLst/>
                <a:latin typeface="Consolas" panose="020B0609020204030204" pitchFamily="49" charset="0"/>
              </a:rPr>
              <a: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age:</a:t>
            </a:r>
            <a:r>
              <a:rPr lang="en-US" sz="1100" b="0" dirty="0">
                <a:solidFill>
                  <a:srgbClr val="B776FB"/>
                </a:solidFill>
                <a:effectLst/>
                <a:latin typeface="Consolas" panose="020B0609020204030204" pitchFamily="49" charset="0"/>
              </a:rPr>
              <a:t>\t\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A31515"/>
                </a:solidFill>
                <a:effectLst/>
                <a:latin typeface="Consolas" panose="020B0609020204030204" pitchFamily="49" charset="0"/>
              </a:rPr>
              <a:t>  weight:</a:t>
            </a:r>
            <a:r>
              <a:rPr lang="en-US" sz="1100" b="0" dirty="0">
                <a:solidFill>
                  <a:srgbClr val="B776FB"/>
                </a:solidFill>
                <a:effectLst/>
                <a:latin typeface="Consolas" panose="020B0609020204030204" pitchFamily="49" charset="0"/>
              </a:rPr>
              <a:t>\</a:t>
            </a:r>
            <a:r>
              <a:rPr lang="en-US" sz="1100" b="0" dirty="0" err="1">
                <a:solidFill>
                  <a:srgbClr val="B776FB"/>
                </a:solidFill>
                <a:effectLst/>
                <a:latin typeface="Consolas" panose="020B0609020204030204" pitchFamily="49" charset="0"/>
              </a:rPr>
              <a:t>t</a:t>
            </a:r>
            <a:r>
              <a:rPr lang="en-US" sz="1100" b="0" dirty="0" err="1">
                <a:solidFill>
                  <a:srgbClr val="1F377F"/>
                </a:solidFill>
                <a:effectLst/>
                <a:latin typeface="Consolas" panose="020B0609020204030204" pitchFamily="49" charset="0"/>
              </a:rPr>
              <a:t>%d</a:t>
            </a:r>
            <a:r>
              <a:rPr lang="en-US" sz="1100" b="0" dirty="0">
                <a:solidFill>
                  <a:srgbClr val="B776FB"/>
                </a:solidFill>
                <a:effectLst/>
                <a:latin typeface="Consolas" panose="020B0609020204030204" pitchFamily="49" charset="0"/>
              </a:rPr>
              <a:t>\n</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id3</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weightc</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age2</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 </a:t>
            </a:r>
          </a:p>
          <a:p>
            <a:pPr marL="228600" indent="-228600">
              <a:buFont typeface="+mj-lt"/>
              <a:buAutoNum type="arabicPeriod"/>
            </a:pP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a:t>
            </a:r>
          </a:p>
          <a:p>
            <a:pPr marL="228600" indent="-228600">
              <a:buFont typeface="+mj-lt"/>
              <a:buAutoNum type="arabicPeriod"/>
            </a:pPr>
            <a:r>
              <a:rPr lang="en-US" sz="1100" b="0" dirty="0">
                <a:solidFill>
                  <a:srgbClr val="000000"/>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45D186D2-368E-D004-0358-1361075DB758}"/>
              </a:ext>
            </a:extLst>
          </p:cNvPr>
          <p:cNvSpPr/>
          <p:nvPr/>
        </p:nvSpPr>
        <p:spPr>
          <a:xfrm>
            <a:off x="7254099" y="4534559"/>
            <a:ext cx="172067" cy="74175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
        <p:nvSpPr>
          <p:cNvPr id="8" name="TextBox 7">
            <a:extLst>
              <a:ext uri="{FF2B5EF4-FFF2-40B4-BE49-F238E27FC236}">
                <a16:creationId xmlns:a16="http://schemas.microsoft.com/office/drawing/2014/main" id="{135D5EBE-E470-DD19-E295-4506FA6E88DE}"/>
              </a:ext>
            </a:extLst>
          </p:cNvPr>
          <p:cNvSpPr txBox="1"/>
          <p:nvPr/>
        </p:nvSpPr>
        <p:spPr>
          <a:xfrm>
            <a:off x="9086451" y="2504778"/>
            <a:ext cx="2909810" cy="2400657"/>
          </a:xfrm>
          <a:prstGeom prst="rect">
            <a:avLst/>
          </a:prstGeom>
          <a:noFill/>
        </p:spPr>
        <p:txBody>
          <a:bodyPr wrap="square">
            <a:spAutoFit/>
          </a:bodyPr>
          <a:lstStyle/>
          <a:p>
            <a:r>
              <a:rPr lang="en-US" sz="1000" u="sng" dirty="0"/>
              <a:t>Terminal</a:t>
            </a:r>
          </a:p>
          <a:p>
            <a:r>
              <a:rPr lang="en-US" sz="1000" dirty="0" err="1">
                <a:latin typeface="Consolas" panose="020B0609020204030204" pitchFamily="49" charset="0"/>
              </a:rPr>
              <a:t>gcc</a:t>
            </a:r>
            <a:r>
              <a:rPr lang="en-US" sz="1000" dirty="0">
                <a:latin typeface="Consolas" panose="020B0609020204030204" pitchFamily="49" charset="0"/>
              </a:rPr>
              <a:t> –o main.exe </a:t>
            </a:r>
            <a:r>
              <a:rPr lang="en-US" sz="1000" dirty="0" err="1">
                <a:latin typeface="Consolas" panose="020B0609020204030204" pitchFamily="49" charset="0"/>
              </a:rPr>
              <a:t>file.c</a:t>
            </a:r>
            <a:r>
              <a:rPr lang="en-US" sz="1000" dirty="0">
                <a:latin typeface="Consolas" panose="020B0609020204030204" pitchFamily="49" charset="0"/>
              </a:rPr>
              <a:t> &amp; main.exe</a:t>
            </a:r>
          </a:p>
          <a:p>
            <a:pPr marL="171450" indent="-171450">
              <a:buFont typeface="Arial" panose="020B0604020202020204" pitchFamily="34" charset="0"/>
              <a:buChar char="›"/>
            </a:pPr>
            <a:r>
              <a:rPr lang="en-US" sz="1000" dirty="0">
                <a:latin typeface="Consolas" panose="020B0609020204030204" pitchFamily="49" charset="0"/>
              </a:rPr>
              <a:t>Patient Information for 5 patients</a:t>
            </a:r>
          </a:p>
          <a:p>
            <a:pPr marL="171450" indent="-171450">
              <a:buFont typeface="Arial" panose="020B0604020202020204" pitchFamily="34" charset="0"/>
              <a:buChar char="›"/>
            </a:pPr>
            <a:r>
              <a:rPr lang="en-US" sz="1000" dirty="0">
                <a:latin typeface="Consolas" panose="020B0609020204030204" pitchFamily="49" charset="0"/>
              </a:rPr>
              <a:t>###</a:t>
            </a:r>
          </a:p>
          <a:p>
            <a:pPr marL="171450" indent="-171450">
              <a:buFont typeface="Arial" panose="020B0604020202020204" pitchFamily="34"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1</a:t>
            </a:r>
          </a:p>
          <a:p>
            <a:pPr marL="171450" indent="-171450">
              <a:buFont typeface="Arial" panose="020B0604020202020204" pitchFamily="34" charset="0"/>
              <a:buChar char="›"/>
            </a:pPr>
            <a:r>
              <a:rPr lang="en-US" sz="1000" dirty="0">
                <a:latin typeface="Consolas" panose="020B0609020204030204" pitchFamily="49" charset="0"/>
              </a:rPr>
              <a:t>  age:          80</a:t>
            </a:r>
          </a:p>
          <a:p>
            <a:pPr marL="171450" indent="-171450">
              <a:buFont typeface="Arial" panose="020B0604020202020204" pitchFamily="34" charset="0"/>
              <a:buChar char="›"/>
            </a:pPr>
            <a:r>
              <a:rPr lang="en-US" sz="1000" dirty="0">
                <a:latin typeface="Consolas" panose="020B0609020204030204" pitchFamily="49" charset="0"/>
              </a:rPr>
              <a:t>  weight:       13</a:t>
            </a:r>
          </a:p>
          <a:p>
            <a:pPr marL="171450" indent="-171450">
              <a:buFont typeface="Arial" panose="020B0604020202020204" pitchFamily="34" charset="0"/>
              <a:buChar char="›"/>
            </a:pPr>
            <a:r>
              <a:rPr lang="en-US" sz="1000" dirty="0">
                <a:latin typeface="Consolas" panose="020B0609020204030204" pitchFamily="49" charset="0"/>
              </a:rPr>
              <a:t>###</a:t>
            </a:r>
          </a:p>
          <a:p>
            <a:pPr marL="171450" indent="-171450">
              <a:buFont typeface="Arial" panose="020B0604020202020204" pitchFamily="34"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3</a:t>
            </a:r>
          </a:p>
          <a:p>
            <a:pPr marL="171450" indent="-171450">
              <a:buFont typeface="Arial" panose="020B0604020202020204" pitchFamily="34" charset="0"/>
              <a:buChar char="›"/>
            </a:pPr>
            <a:r>
              <a:rPr lang="en-US" sz="1000" dirty="0">
                <a:latin typeface="Consolas" panose="020B0609020204030204" pitchFamily="49" charset="0"/>
              </a:rPr>
              <a:t>  age:          99</a:t>
            </a:r>
          </a:p>
          <a:p>
            <a:pPr marL="171450" indent="-171450">
              <a:buFont typeface="Arial" panose="020B0604020202020204" pitchFamily="34" charset="0"/>
              <a:buChar char="›"/>
            </a:pPr>
            <a:r>
              <a:rPr lang="en-US" sz="1000" dirty="0">
                <a:latin typeface="Consolas" panose="020B0609020204030204" pitchFamily="49" charset="0"/>
              </a:rPr>
              <a:t>  weight:       44</a:t>
            </a:r>
          </a:p>
          <a:p>
            <a:pPr marL="171450" indent="-171450">
              <a:buFont typeface="Arial" panose="020B0604020202020204" pitchFamily="34" charset="0"/>
              <a:buChar char="›"/>
            </a:pPr>
            <a:r>
              <a:rPr lang="en-US" sz="1000" dirty="0">
                <a:latin typeface="Consolas" panose="020B0609020204030204" pitchFamily="49" charset="0"/>
              </a:rPr>
              <a:t>###</a:t>
            </a:r>
          </a:p>
          <a:p>
            <a:pPr marL="171450" indent="-171450">
              <a:buFont typeface="Arial" panose="020B0604020202020204" pitchFamily="34" charset="0"/>
              <a:buChar char="›"/>
            </a:pPr>
            <a:r>
              <a:rPr lang="en-US" sz="1000" dirty="0">
                <a:latin typeface="Consolas" panose="020B0609020204030204" pitchFamily="49" charset="0"/>
              </a:rPr>
              <a:t>  </a:t>
            </a:r>
            <a:r>
              <a:rPr lang="en-US" sz="1000" dirty="0" err="1">
                <a:latin typeface="Consolas" panose="020B0609020204030204" pitchFamily="49" charset="0"/>
              </a:rPr>
              <a:t>PatientID</a:t>
            </a:r>
            <a:r>
              <a:rPr lang="en-US" sz="1000" dirty="0">
                <a:latin typeface="Consolas" panose="020B0609020204030204" pitchFamily="49" charset="0"/>
              </a:rPr>
              <a:t>:    52</a:t>
            </a:r>
          </a:p>
          <a:p>
            <a:pPr marL="171450" indent="-171450">
              <a:buFont typeface="Arial" panose="020B0604020202020204" pitchFamily="34" charset="0"/>
              <a:buChar char="›"/>
            </a:pPr>
            <a:r>
              <a:rPr lang="en-US" sz="1000" dirty="0">
                <a:latin typeface="Consolas" panose="020B0609020204030204" pitchFamily="49" charset="0"/>
              </a:rPr>
              <a:t>  age:          100</a:t>
            </a:r>
          </a:p>
          <a:p>
            <a:pPr marL="171450" indent="-171450">
              <a:buFont typeface="Arial" panose="020B0604020202020204" pitchFamily="34" charset="0"/>
              <a:buChar char="›"/>
            </a:pPr>
            <a:r>
              <a:rPr lang="en-US" sz="1000" dirty="0">
                <a:latin typeface="Consolas" panose="020B0609020204030204" pitchFamily="49" charset="0"/>
              </a:rPr>
              <a:t>  weight:       44</a:t>
            </a:r>
            <a:endParaRPr lang="en-DK" sz="1000" dirty="0">
              <a:latin typeface="Consolas" panose="020B0609020204030204" pitchFamily="49" charset="0"/>
            </a:endParaRPr>
          </a:p>
        </p:txBody>
      </p:sp>
      <p:sp>
        <p:nvSpPr>
          <p:cNvPr id="9" name="Rectangle 8">
            <a:extLst>
              <a:ext uri="{FF2B5EF4-FFF2-40B4-BE49-F238E27FC236}">
                <a16:creationId xmlns:a16="http://schemas.microsoft.com/office/drawing/2014/main" id="{13F9B42C-0038-8C9E-0025-1B3CEB7F25E0}"/>
              </a:ext>
            </a:extLst>
          </p:cNvPr>
          <p:cNvSpPr/>
          <p:nvPr/>
        </p:nvSpPr>
        <p:spPr>
          <a:xfrm>
            <a:off x="1958502" y="3429000"/>
            <a:ext cx="129702" cy="74175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
        <p:nvSpPr>
          <p:cNvPr id="4" name="Rectangle 3">
            <a:extLst>
              <a:ext uri="{FF2B5EF4-FFF2-40B4-BE49-F238E27FC236}">
                <a16:creationId xmlns:a16="http://schemas.microsoft.com/office/drawing/2014/main" id="{5C7E4789-B003-6339-7FF9-4622B115DCCA}"/>
              </a:ext>
            </a:extLst>
          </p:cNvPr>
          <p:cNvSpPr/>
          <p:nvPr/>
        </p:nvSpPr>
        <p:spPr>
          <a:xfrm>
            <a:off x="3616611" y="4356918"/>
            <a:ext cx="129702" cy="298997"/>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DK"/>
          </a:p>
        </p:txBody>
      </p:sp>
    </p:spTree>
    <p:extLst>
      <p:ext uri="{BB962C8B-B14F-4D97-AF65-F5344CB8AC3E}">
        <p14:creationId xmlns:p14="http://schemas.microsoft.com/office/powerpoint/2010/main" val="15322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1B9B70F-FD9F-4A05-AB56-33A995962F47}"/>
              </a:ext>
            </a:extLst>
          </p:cNvPr>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el 2">
            <a:extLst>
              <a:ext uri="{FF2B5EF4-FFF2-40B4-BE49-F238E27FC236}">
                <a16:creationId xmlns:a16="http://schemas.microsoft.com/office/drawing/2014/main" id="{FA343854-B7C2-463A-B073-7929D2EFAC7F}"/>
              </a:ext>
            </a:extLst>
          </p:cNvPr>
          <p:cNvSpPr>
            <a:spLocks noGrp="1"/>
          </p:cNvSpPr>
          <p:nvPr>
            <p:ph type="title"/>
          </p:nvPr>
        </p:nvSpPr>
        <p:spPr/>
        <p:txBody>
          <a:bodyPr/>
          <a:lstStyle/>
          <a:p>
            <a:r>
              <a:rPr lang="en-US" dirty="0"/>
              <a:t>Arrays</a:t>
            </a:r>
          </a:p>
        </p:txBody>
      </p:sp>
      <p:pic>
        <p:nvPicPr>
          <p:cNvPr id="6" name="Billede 5">
            <a:extLst>
              <a:ext uri="{FF2B5EF4-FFF2-40B4-BE49-F238E27FC236}">
                <a16:creationId xmlns:a16="http://schemas.microsoft.com/office/drawing/2014/main" id="{31DF2FFC-5FB3-42B0-B3CB-D9D3783B4F67}"/>
              </a:ext>
            </a:extLst>
          </p:cNvPr>
          <p:cNvPicPr>
            <a:picLocks noChangeAspect="1"/>
          </p:cNvPicPr>
          <p:nvPr/>
        </p:nvPicPr>
        <p:blipFill>
          <a:blip r:embed="rId2"/>
          <a:stretch>
            <a:fillRect/>
          </a:stretch>
        </p:blipFill>
        <p:spPr>
          <a:xfrm>
            <a:off x="5627982" y="2576945"/>
            <a:ext cx="5324666" cy="1280456"/>
          </a:xfrm>
          <a:prstGeom prst="rect">
            <a:avLst/>
          </a:prstGeom>
        </p:spPr>
      </p:pic>
      <p:sp>
        <p:nvSpPr>
          <p:cNvPr id="7" name="TextBox 6">
            <a:extLst>
              <a:ext uri="{FF2B5EF4-FFF2-40B4-BE49-F238E27FC236}">
                <a16:creationId xmlns:a16="http://schemas.microsoft.com/office/drawing/2014/main" id="{C8F53708-E054-0233-0A92-A71E014FF092}"/>
              </a:ext>
            </a:extLst>
          </p:cNvPr>
          <p:cNvSpPr txBox="1"/>
          <p:nvPr/>
        </p:nvSpPr>
        <p:spPr>
          <a:xfrm>
            <a:off x="587374" y="3093571"/>
            <a:ext cx="3946841" cy="954107"/>
          </a:xfrm>
          <a:prstGeom prst="rect">
            <a:avLst/>
          </a:prstGeom>
          <a:noFill/>
        </p:spPr>
        <p:txBody>
          <a:bodyPr wrap="square">
            <a:spAutoFit/>
          </a:bodyPr>
          <a:lstStyle/>
          <a:p>
            <a:pPr marL="342900" indent="-342900">
              <a:buFont typeface="+mj-lt"/>
              <a:buAutoNum type="arabicPeriod"/>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1F377F"/>
                </a:solidFill>
                <a:latin typeface="Consolas" panose="020B0609020204030204" pitchFamily="49" charset="0"/>
              </a:rPr>
              <a:t>Numbers</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3</a:t>
            </a:r>
            <a:r>
              <a:rPr lang="en-US" sz="1400" dirty="0">
                <a:solidFill>
                  <a:srgbClr val="000000"/>
                </a:solidFill>
                <a:latin typeface="Consolas" panose="020B0609020204030204" pitchFamily="49" charset="0"/>
              </a:rPr>
              <a:t>] =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3</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141</a:t>
            </a:r>
            <a:r>
              <a:rPr lang="en-US" sz="1400" dirty="0">
                <a:solidFill>
                  <a:srgbClr val="000000"/>
                </a:solidFill>
                <a:latin typeface="Consolas" panose="020B0609020204030204" pitchFamily="49" charset="0"/>
              </a:rPr>
              <a:t>};</a:t>
            </a:r>
          </a:p>
          <a:p>
            <a:pPr marL="342900" indent="-342900">
              <a:buFont typeface="+mj-lt"/>
              <a:buAutoNum type="arabicPeriod"/>
            </a:pPr>
            <a:r>
              <a:rPr lang="en-US" sz="1400" dirty="0">
                <a:solidFill>
                  <a:srgbClr val="000000"/>
                </a:solidFill>
                <a:latin typeface="Consolas" panose="020B0609020204030204" pitchFamily="49" charset="0"/>
              </a:rPr>
              <a:t>    </a:t>
            </a:r>
            <a:r>
              <a:rPr lang="en-US" sz="1400" dirty="0">
                <a:solidFill>
                  <a:srgbClr val="1F377F"/>
                </a:solidFill>
                <a:latin typeface="Consolas" panose="020B0609020204030204" pitchFamily="49" charset="0"/>
              </a:rPr>
              <a:t>Numbers</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2</a:t>
            </a:r>
            <a:r>
              <a:rPr lang="en-US" sz="1400" dirty="0">
                <a:solidFill>
                  <a:srgbClr val="000000"/>
                </a:solidFill>
                <a:latin typeface="Consolas" panose="020B0609020204030204" pitchFamily="49" charset="0"/>
              </a:rPr>
              <a:t>];</a:t>
            </a:r>
            <a:r>
              <a:rPr lang="en-US" sz="1400" dirty="0">
                <a:solidFill>
                  <a:srgbClr val="008000"/>
                </a:solidFill>
                <a:latin typeface="Consolas" panose="020B0609020204030204" pitchFamily="49" charset="0"/>
              </a:rPr>
              <a:t> // [0], [1], [2]?</a:t>
            </a:r>
          </a:p>
          <a:p>
            <a:pPr marL="342900" indent="-342900">
              <a:buFont typeface="+mj-lt"/>
              <a:buAutoNum type="arabicPeriod"/>
            </a:pPr>
            <a:r>
              <a:rPr lang="en-US" sz="1400" dirty="0">
                <a:solidFill>
                  <a:srgbClr val="000000"/>
                </a:solidFill>
                <a:latin typeface="Consolas" panose="020B0609020204030204" pitchFamily="49" charset="0"/>
              </a:rPr>
              <a:t>    </a:t>
            </a:r>
            <a:r>
              <a:rPr lang="en-US" sz="1400" dirty="0">
                <a:solidFill>
                  <a:srgbClr val="1F377F"/>
                </a:solidFill>
                <a:latin typeface="Consolas" panose="020B0609020204030204" pitchFamily="49" charset="0"/>
              </a:rPr>
              <a:t>Numbers</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3</a:t>
            </a:r>
            <a:r>
              <a:rPr lang="en-US" sz="1400" dirty="0">
                <a:solidFill>
                  <a:srgbClr val="000000"/>
                </a:solidFill>
                <a:latin typeface="Consolas" panose="020B0609020204030204" pitchFamily="49" charset="0"/>
              </a:rPr>
              <a:t>];</a:t>
            </a:r>
            <a:r>
              <a:rPr lang="en-US" sz="1400" dirty="0">
                <a:solidFill>
                  <a:srgbClr val="008000"/>
                </a:solidFill>
                <a:latin typeface="Consolas" panose="020B0609020204030204" pitchFamily="49" charset="0"/>
              </a:rPr>
              <a:t> // Undefined</a:t>
            </a:r>
          </a:p>
          <a:p>
            <a:endParaRPr lang="en-US" sz="1400" dirty="0">
              <a:solidFill>
                <a:srgbClr val="000000"/>
              </a:solidFill>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D2A69921-DB0E-FF69-CF0A-5B7D6066FABD}"/>
              </a:ext>
            </a:extLst>
          </p:cNvPr>
          <p:cNvCxnSpPr/>
          <p:nvPr/>
        </p:nvCxnSpPr>
        <p:spPr>
          <a:xfrm>
            <a:off x="1239352" y="2576945"/>
            <a:ext cx="241825" cy="516626"/>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1A79917F-16A1-84DE-22E2-A2A37C812BD3}"/>
              </a:ext>
            </a:extLst>
          </p:cNvPr>
          <p:cNvSpPr txBox="1"/>
          <p:nvPr/>
        </p:nvSpPr>
        <p:spPr>
          <a:xfrm>
            <a:off x="692504" y="2207613"/>
            <a:ext cx="864244" cy="369332"/>
          </a:xfrm>
          <a:prstGeom prst="rect">
            <a:avLst/>
          </a:prstGeom>
          <a:noFill/>
        </p:spPr>
        <p:txBody>
          <a:bodyPr wrap="square" rtlCol="0">
            <a:spAutoFit/>
          </a:bodyPr>
          <a:lstStyle/>
          <a:p>
            <a:r>
              <a:rPr lang="en-US" dirty="0"/>
              <a:t>Type</a:t>
            </a:r>
            <a:endParaRPr lang="en-DK" dirty="0"/>
          </a:p>
        </p:txBody>
      </p:sp>
      <p:cxnSp>
        <p:nvCxnSpPr>
          <p:cNvPr id="11" name="Straight Arrow Connector 10">
            <a:extLst>
              <a:ext uri="{FF2B5EF4-FFF2-40B4-BE49-F238E27FC236}">
                <a16:creationId xmlns:a16="http://schemas.microsoft.com/office/drawing/2014/main" id="{17A0924C-2575-D85A-B72E-3F7CFA730335}"/>
              </a:ext>
            </a:extLst>
          </p:cNvPr>
          <p:cNvCxnSpPr>
            <a:cxnSpLocks/>
          </p:cNvCxnSpPr>
          <p:nvPr/>
        </p:nvCxnSpPr>
        <p:spPr>
          <a:xfrm flipH="1">
            <a:off x="2720529" y="2576945"/>
            <a:ext cx="196482" cy="516626"/>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B951020C-5467-70F2-8E97-D5E123C6AFC4}"/>
              </a:ext>
            </a:extLst>
          </p:cNvPr>
          <p:cNvCxnSpPr>
            <a:cxnSpLocks/>
          </p:cNvCxnSpPr>
          <p:nvPr/>
        </p:nvCxnSpPr>
        <p:spPr>
          <a:xfrm flipH="1">
            <a:off x="3604700" y="2576945"/>
            <a:ext cx="466535" cy="516626"/>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F0C4440-4DC3-C377-94B0-109253CD6989}"/>
              </a:ext>
            </a:extLst>
          </p:cNvPr>
          <p:cNvCxnSpPr/>
          <p:nvPr/>
        </p:nvCxnSpPr>
        <p:spPr>
          <a:xfrm>
            <a:off x="1911927" y="2553311"/>
            <a:ext cx="241825" cy="516626"/>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927CFE68-BBD7-FD6F-75F9-58C3ABE6218E}"/>
              </a:ext>
            </a:extLst>
          </p:cNvPr>
          <p:cNvSpPr txBox="1"/>
          <p:nvPr/>
        </p:nvSpPr>
        <p:spPr>
          <a:xfrm>
            <a:off x="1626649" y="2231247"/>
            <a:ext cx="858574" cy="369332"/>
          </a:xfrm>
          <a:prstGeom prst="rect">
            <a:avLst/>
          </a:prstGeom>
          <a:noFill/>
        </p:spPr>
        <p:txBody>
          <a:bodyPr wrap="square">
            <a:spAutoFit/>
          </a:bodyPr>
          <a:lstStyle/>
          <a:p>
            <a:r>
              <a:rPr lang="en-US" dirty="0" err="1"/>
              <a:t>Navn</a:t>
            </a:r>
            <a:endParaRPr lang="en-DK" dirty="0"/>
          </a:p>
        </p:txBody>
      </p:sp>
      <p:sp>
        <p:nvSpPr>
          <p:cNvPr id="19" name="TextBox 18">
            <a:extLst>
              <a:ext uri="{FF2B5EF4-FFF2-40B4-BE49-F238E27FC236}">
                <a16:creationId xmlns:a16="http://schemas.microsoft.com/office/drawing/2014/main" id="{91ECD148-0983-FF83-F2EA-DEA162FA7E8A}"/>
              </a:ext>
            </a:extLst>
          </p:cNvPr>
          <p:cNvSpPr txBox="1"/>
          <p:nvPr/>
        </p:nvSpPr>
        <p:spPr>
          <a:xfrm>
            <a:off x="2560794" y="2176635"/>
            <a:ext cx="1277173" cy="369332"/>
          </a:xfrm>
          <a:prstGeom prst="rect">
            <a:avLst/>
          </a:prstGeom>
          <a:noFill/>
        </p:spPr>
        <p:txBody>
          <a:bodyPr wrap="square">
            <a:spAutoFit/>
          </a:bodyPr>
          <a:lstStyle/>
          <a:p>
            <a:r>
              <a:rPr lang="en-US" dirty="0"/>
              <a:t>St</a:t>
            </a:r>
            <a:r>
              <a:rPr lang="da-DK" dirty="0" err="1"/>
              <a:t>ørrelse</a:t>
            </a:r>
            <a:endParaRPr lang="en-DK" dirty="0"/>
          </a:p>
        </p:txBody>
      </p:sp>
      <p:sp>
        <p:nvSpPr>
          <p:cNvPr id="21" name="TextBox 20">
            <a:extLst>
              <a:ext uri="{FF2B5EF4-FFF2-40B4-BE49-F238E27FC236}">
                <a16:creationId xmlns:a16="http://schemas.microsoft.com/office/drawing/2014/main" id="{41B84CF3-5CAD-F673-31C3-89927066ABAF}"/>
              </a:ext>
            </a:extLst>
          </p:cNvPr>
          <p:cNvSpPr txBox="1"/>
          <p:nvPr/>
        </p:nvSpPr>
        <p:spPr>
          <a:xfrm>
            <a:off x="3837967" y="2145657"/>
            <a:ext cx="696248" cy="369332"/>
          </a:xfrm>
          <a:prstGeom prst="rect">
            <a:avLst/>
          </a:prstGeom>
          <a:noFill/>
        </p:spPr>
        <p:txBody>
          <a:bodyPr wrap="square">
            <a:spAutoFit/>
          </a:bodyPr>
          <a:lstStyle/>
          <a:p>
            <a:r>
              <a:rPr lang="da-DK" dirty="0"/>
              <a:t>Data</a:t>
            </a:r>
            <a:endParaRPr lang="en-DK" dirty="0"/>
          </a:p>
        </p:txBody>
      </p:sp>
    </p:spTree>
    <p:extLst>
      <p:ext uri="{BB962C8B-B14F-4D97-AF65-F5344CB8AC3E}">
        <p14:creationId xmlns:p14="http://schemas.microsoft.com/office/powerpoint/2010/main" val="33859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7BD3A55E-2378-4673-87F8-A62CF5E3BA00}"/>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el 2">
            <a:extLst>
              <a:ext uri="{FF2B5EF4-FFF2-40B4-BE49-F238E27FC236}">
                <a16:creationId xmlns:a16="http://schemas.microsoft.com/office/drawing/2014/main" id="{13715FA1-FE09-49F9-A88C-1E9B0BA5A26A}"/>
              </a:ext>
            </a:extLst>
          </p:cNvPr>
          <p:cNvSpPr>
            <a:spLocks noGrp="1"/>
          </p:cNvSpPr>
          <p:nvPr>
            <p:ph type="title"/>
          </p:nvPr>
        </p:nvSpPr>
        <p:spPr>
          <a:xfrm>
            <a:off x="587374" y="370290"/>
            <a:ext cx="7242176" cy="1474385"/>
          </a:xfrm>
        </p:spPr>
        <p:txBody>
          <a:bodyPr/>
          <a:lstStyle/>
          <a:p>
            <a:r>
              <a:rPr lang="da-DK" dirty="0"/>
              <a:t>1D Arrays</a:t>
            </a:r>
          </a:p>
        </p:txBody>
      </p:sp>
      <p:pic>
        <p:nvPicPr>
          <p:cNvPr id="6" name="Billede 5">
            <a:extLst>
              <a:ext uri="{FF2B5EF4-FFF2-40B4-BE49-F238E27FC236}">
                <a16:creationId xmlns:a16="http://schemas.microsoft.com/office/drawing/2014/main" id="{BB62F7E9-EC48-46A8-BC28-E6AA9613F43F}"/>
              </a:ext>
            </a:extLst>
          </p:cNvPr>
          <p:cNvPicPr>
            <a:picLocks noChangeAspect="1"/>
          </p:cNvPicPr>
          <p:nvPr/>
        </p:nvPicPr>
        <p:blipFill>
          <a:blip r:embed="rId2"/>
          <a:stretch>
            <a:fillRect/>
          </a:stretch>
        </p:blipFill>
        <p:spPr>
          <a:xfrm>
            <a:off x="1947387" y="1086948"/>
            <a:ext cx="8297224" cy="4684105"/>
          </a:xfrm>
          <a:prstGeom prst="rect">
            <a:avLst/>
          </a:prstGeom>
        </p:spPr>
      </p:pic>
    </p:spTree>
    <p:extLst>
      <p:ext uri="{BB962C8B-B14F-4D97-AF65-F5344CB8AC3E}">
        <p14:creationId xmlns:p14="http://schemas.microsoft.com/office/powerpoint/2010/main" val="1593903151"/>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53603602-65E0-48FA-BF06-563C46D1CC25}">
  <ds:schemaRefs>
    <ds:schemaRef ds:uri="http://www.w3.org/XML/1998/namespace"/>
    <ds:schemaRef ds:uri="http://schemas.openxmlformats.org/package/2006/metadata/core-properties"/>
    <ds:schemaRef ds:uri="http://purl.org/dc/elements/1.1/"/>
    <ds:schemaRef ds:uri="1790affa-1f64-4e58-8dd7-745390e575dd"/>
    <ds:schemaRef ds:uri="http://purl.org/dc/terms/"/>
    <ds:schemaRef ds:uri="http://schemas.microsoft.com/office/2006/documentManagement/types"/>
    <ds:schemaRef ds:uri="http://schemas.microsoft.com/office/2006/metadata/properties"/>
    <ds:schemaRef ds:uri="http://schemas.microsoft.com/office/infopath/2007/PartnerControls"/>
    <ds:schemaRef ds:uri="5eaab4c3-db73-4b93-9200-350b498c50e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2549</TotalTime>
  <Words>3875</Words>
  <Application>Microsoft Office PowerPoint</Application>
  <PresentationFormat>Widescreen</PresentationFormat>
  <Paragraphs>587</Paragraphs>
  <Slides>42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Consolas</vt:lpstr>
      <vt:lpstr>AAU PowerPoint</vt:lpstr>
      <vt:lpstr>Programmering 7</vt:lpstr>
      <vt:lpstr>Recap </vt:lpstr>
      <vt:lpstr>Recap</vt:lpstr>
      <vt:lpstr>Recap</vt:lpstr>
      <vt:lpstr>Local and global variables  + formal parameters</vt:lpstr>
      <vt:lpstr>Læringsmål idag</vt:lpstr>
      <vt:lpstr>What we know 1 what_you_know.c</vt:lpstr>
      <vt:lpstr>Arrays</vt:lpstr>
      <vt:lpstr>1D Arrays</vt:lpstr>
      <vt:lpstr>Arrays</vt:lpstr>
      <vt:lpstr>Only Single Array Element Access </vt:lpstr>
      <vt:lpstr>Hvad bruger man arrays til?</vt:lpstr>
      <vt:lpstr>Opgave: arrays1.c Arrays</vt:lpstr>
      <vt:lpstr>What we know 2 what_you_know2.c</vt:lpstr>
      <vt:lpstr>A better way (array) a_better_way.c </vt:lpstr>
      <vt:lpstr>Læringsmål idag</vt:lpstr>
      <vt:lpstr>Hvordan gør man?</vt:lpstr>
      <vt:lpstr>2D Arrays</vt:lpstr>
      <vt:lpstr>Initialisering af arrays med 2 dimensioner</vt:lpstr>
      <vt:lpstr>3D+ Arrays</vt:lpstr>
      <vt:lpstr>Vis 2D array IRL</vt:lpstr>
      <vt:lpstr>Læringsmål idag</vt:lpstr>
      <vt:lpstr>Statisk Memory (stack) Allocation</vt:lpstr>
      <vt:lpstr>Dynamic Memory (heap allocation)</vt:lpstr>
      <vt:lpstr>Dynamic Memory Allocation</vt:lpstr>
      <vt:lpstr>Opgave: arrays2 dynamic memory allocation</vt:lpstr>
      <vt:lpstr>Læringsmål idag</vt:lpstr>
      <vt:lpstr>Reference and Pointers</vt:lpstr>
      <vt:lpstr>Reference and Pointers</vt:lpstr>
      <vt:lpstr>Opgave: pointers1 Reference and Pointers</vt:lpstr>
      <vt:lpstr>Reference and Pointers</vt:lpstr>
      <vt:lpstr>”pointers pointer”? WHAT?!%</vt:lpstr>
      <vt:lpstr>Læringsmål idag</vt:lpstr>
      <vt:lpstr>Arrays</vt:lpstr>
      <vt:lpstr>Arrays (pointer_array_connection.c)</vt:lpstr>
      <vt:lpstr>array identifier er hukommelses addressen til element 0</vt:lpstr>
      <vt:lpstr>Dynamic Memory (heap allocation)</vt:lpstr>
      <vt:lpstr>Dynamic allocation and resizing</vt:lpstr>
      <vt:lpstr>Opgaver</vt:lpstr>
      <vt:lpstr>Opgave: descriptive1 Sum</vt:lpstr>
      <vt:lpstr>Opgave: descriptive2 Gennemsnit</vt:lpstr>
      <vt:lpstr>Opgave: descriptive3  standard afvigelse</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68</cp:revision>
  <cp:lastPrinted>2017-03-09T03:48:56Z</cp:lastPrinted>
  <dcterms:created xsi:type="dcterms:W3CDTF">2018-09-13T08:06:32Z</dcterms:created>
  <dcterms:modified xsi:type="dcterms:W3CDTF">2025-08-21T12:00:40Z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